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21DC32-9389-4B28-9ED0-B13F401240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BBF8FB8-541A-40BA-B74A-55D4C1A471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RetroHub is a dynamic platform designed for gamers to share, discuss, and connect.</a:t>
          </a:r>
          <a:endParaRPr lang="en-US"/>
        </a:p>
      </dgm:t>
    </dgm:pt>
    <dgm:pt modelId="{010E1405-741B-42EA-964A-0D47D55CEEC3}" type="parTrans" cxnId="{038FA0E3-F3E1-4538-ACE3-778DBDCE6A74}">
      <dgm:prSet/>
      <dgm:spPr/>
      <dgm:t>
        <a:bodyPr/>
        <a:lstStyle/>
        <a:p>
          <a:endParaRPr lang="en-US"/>
        </a:p>
      </dgm:t>
    </dgm:pt>
    <dgm:pt modelId="{4484B862-2D0C-4951-B0B3-F254E1100A1A}" type="sibTrans" cxnId="{038FA0E3-F3E1-4538-ACE3-778DBDCE6A74}">
      <dgm:prSet/>
      <dgm:spPr/>
      <dgm:t>
        <a:bodyPr/>
        <a:lstStyle/>
        <a:p>
          <a:endParaRPr lang="en-US"/>
        </a:p>
      </dgm:t>
    </dgm:pt>
    <dgm:pt modelId="{70192D2F-816F-49D0-B0C3-117F2EA6F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Aimed at creating an engaging and interactive community for gaming enthusiasts.</a:t>
          </a:r>
          <a:endParaRPr lang="en-US"/>
        </a:p>
      </dgm:t>
    </dgm:pt>
    <dgm:pt modelId="{98F3097C-D978-4CE5-A6C0-2283F2F0E4D1}" type="parTrans" cxnId="{09AAF960-666A-47C1-91B7-5B1F67B02C13}">
      <dgm:prSet/>
      <dgm:spPr/>
      <dgm:t>
        <a:bodyPr/>
        <a:lstStyle/>
        <a:p>
          <a:endParaRPr lang="en-US"/>
        </a:p>
      </dgm:t>
    </dgm:pt>
    <dgm:pt modelId="{3EF2B9C4-7979-4077-A251-84795FFFD1A9}" type="sibTrans" cxnId="{09AAF960-666A-47C1-91B7-5B1F67B02C13}">
      <dgm:prSet/>
      <dgm:spPr/>
      <dgm:t>
        <a:bodyPr/>
        <a:lstStyle/>
        <a:p>
          <a:endParaRPr lang="en-US"/>
        </a:p>
      </dgm:t>
    </dgm:pt>
    <dgm:pt modelId="{1ED4856D-F064-46BB-B81A-76A65E697B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Features user-generated content, forums, and groups to foster a rich gaming discourse.</a:t>
          </a:r>
          <a:endParaRPr lang="en-US" dirty="0"/>
        </a:p>
      </dgm:t>
    </dgm:pt>
    <dgm:pt modelId="{EB2EFA96-42B3-4441-89E9-1F85F1B7C95F}" type="parTrans" cxnId="{FC26DD07-360F-4C14-839E-7F9BE38D61B8}">
      <dgm:prSet/>
      <dgm:spPr/>
      <dgm:t>
        <a:bodyPr/>
        <a:lstStyle/>
        <a:p>
          <a:endParaRPr lang="en-US"/>
        </a:p>
      </dgm:t>
    </dgm:pt>
    <dgm:pt modelId="{F8457713-CADB-4EEF-A4B4-90AA3F51049A}" type="sibTrans" cxnId="{FC26DD07-360F-4C14-839E-7F9BE38D61B8}">
      <dgm:prSet/>
      <dgm:spPr/>
      <dgm:t>
        <a:bodyPr/>
        <a:lstStyle/>
        <a:p>
          <a:endParaRPr lang="en-US"/>
        </a:p>
      </dgm:t>
    </dgm:pt>
    <dgm:pt modelId="{60D641B9-82A9-455B-AB9E-AE1BFCEE028F}" type="pres">
      <dgm:prSet presAssocID="{4721DC32-9389-4B28-9ED0-B13F40124074}" presName="root" presStyleCnt="0">
        <dgm:presLayoutVars>
          <dgm:dir/>
          <dgm:resizeHandles val="exact"/>
        </dgm:presLayoutVars>
      </dgm:prSet>
      <dgm:spPr/>
    </dgm:pt>
    <dgm:pt modelId="{41C5C269-8A1A-4AB7-A534-BDECCEEEAEBF}" type="pres">
      <dgm:prSet presAssocID="{0BBF8FB8-541A-40BA-B74A-55D4C1A471F9}" presName="compNode" presStyleCnt="0"/>
      <dgm:spPr/>
    </dgm:pt>
    <dgm:pt modelId="{0A1C2C97-229A-4CC7-8C49-B2E82226FCF4}" type="pres">
      <dgm:prSet presAssocID="{0BBF8FB8-541A-40BA-B74A-55D4C1A471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5E132502-DBC6-4057-B50F-71FB816672FD}" type="pres">
      <dgm:prSet presAssocID="{0BBF8FB8-541A-40BA-B74A-55D4C1A471F9}" presName="spaceRect" presStyleCnt="0"/>
      <dgm:spPr/>
    </dgm:pt>
    <dgm:pt modelId="{CC7BEA46-EF03-4877-9B31-BEA1E53EE575}" type="pres">
      <dgm:prSet presAssocID="{0BBF8FB8-541A-40BA-B74A-55D4C1A471F9}" presName="textRect" presStyleLbl="revTx" presStyleIdx="0" presStyleCnt="3">
        <dgm:presLayoutVars>
          <dgm:chMax val="1"/>
          <dgm:chPref val="1"/>
        </dgm:presLayoutVars>
      </dgm:prSet>
      <dgm:spPr/>
    </dgm:pt>
    <dgm:pt modelId="{53D696D7-D626-46FD-AA49-ACDEAAC66A19}" type="pres">
      <dgm:prSet presAssocID="{4484B862-2D0C-4951-B0B3-F254E1100A1A}" presName="sibTrans" presStyleCnt="0"/>
      <dgm:spPr/>
    </dgm:pt>
    <dgm:pt modelId="{74F1458E-8B17-45C8-ABE3-7F85DFD901F3}" type="pres">
      <dgm:prSet presAssocID="{70192D2F-816F-49D0-B0C3-117F2EA6FB2E}" presName="compNode" presStyleCnt="0"/>
      <dgm:spPr/>
    </dgm:pt>
    <dgm:pt modelId="{EA463934-8156-4E8D-9CE7-DC5D5B443549}" type="pres">
      <dgm:prSet presAssocID="{70192D2F-816F-49D0-B0C3-117F2EA6FB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8AA436E9-9C83-4C24-97BE-54169DC506F5}" type="pres">
      <dgm:prSet presAssocID="{70192D2F-816F-49D0-B0C3-117F2EA6FB2E}" presName="spaceRect" presStyleCnt="0"/>
      <dgm:spPr/>
    </dgm:pt>
    <dgm:pt modelId="{66A653FD-3DA6-428C-9B5D-9ED3B60401C4}" type="pres">
      <dgm:prSet presAssocID="{70192D2F-816F-49D0-B0C3-117F2EA6FB2E}" presName="textRect" presStyleLbl="revTx" presStyleIdx="1" presStyleCnt="3">
        <dgm:presLayoutVars>
          <dgm:chMax val="1"/>
          <dgm:chPref val="1"/>
        </dgm:presLayoutVars>
      </dgm:prSet>
      <dgm:spPr/>
    </dgm:pt>
    <dgm:pt modelId="{C57A9731-826D-4BC7-B406-916C5F0343F7}" type="pres">
      <dgm:prSet presAssocID="{3EF2B9C4-7979-4077-A251-84795FFFD1A9}" presName="sibTrans" presStyleCnt="0"/>
      <dgm:spPr/>
    </dgm:pt>
    <dgm:pt modelId="{4AC5793F-0557-4632-A2C5-2289CB01D1C9}" type="pres">
      <dgm:prSet presAssocID="{1ED4856D-F064-46BB-B81A-76A65E697BE6}" presName="compNode" presStyleCnt="0"/>
      <dgm:spPr/>
    </dgm:pt>
    <dgm:pt modelId="{D854AAD4-7E73-49DD-8B89-CC7906503130}" type="pres">
      <dgm:prSet presAssocID="{1ED4856D-F064-46BB-B81A-76A65E697B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70581032-268C-4054-8734-9498C847E4C6}" type="pres">
      <dgm:prSet presAssocID="{1ED4856D-F064-46BB-B81A-76A65E697BE6}" presName="spaceRect" presStyleCnt="0"/>
      <dgm:spPr/>
    </dgm:pt>
    <dgm:pt modelId="{9299C4C7-CD8D-4AC9-B07D-20ACE5F7CDB2}" type="pres">
      <dgm:prSet presAssocID="{1ED4856D-F064-46BB-B81A-76A65E697B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C26DD07-360F-4C14-839E-7F9BE38D61B8}" srcId="{4721DC32-9389-4B28-9ED0-B13F40124074}" destId="{1ED4856D-F064-46BB-B81A-76A65E697BE6}" srcOrd="2" destOrd="0" parTransId="{EB2EFA96-42B3-4441-89E9-1F85F1B7C95F}" sibTransId="{F8457713-CADB-4EEF-A4B4-90AA3F51049A}"/>
    <dgm:cxn modelId="{09AAF960-666A-47C1-91B7-5B1F67B02C13}" srcId="{4721DC32-9389-4B28-9ED0-B13F40124074}" destId="{70192D2F-816F-49D0-B0C3-117F2EA6FB2E}" srcOrd="1" destOrd="0" parTransId="{98F3097C-D978-4CE5-A6C0-2283F2F0E4D1}" sibTransId="{3EF2B9C4-7979-4077-A251-84795FFFD1A9}"/>
    <dgm:cxn modelId="{05E70E49-1311-48AA-BCC9-D9A4F187D817}" type="presOf" srcId="{1ED4856D-F064-46BB-B81A-76A65E697BE6}" destId="{9299C4C7-CD8D-4AC9-B07D-20ACE5F7CDB2}" srcOrd="0" destOrd="0" presId="urn:microsoft.com/office/officeart/2018/2/layout/IconLabelList"/>
    <dgm:cxn modelId="{17F1129A-896D-4135-9B1E-41ACA23E46D4}" type="presOf" srcId="{0BBF8FB8-541A-40BA-B74A-55D4C1A471F9}" destId="{CC7BEA46-EF03-4877-9B31-BEA1E53EE575}" srcOrd="0" destOrd="0" presId="urn:microsoft.com/office/officeart/2018/2/layout/IconLabelList"/>
    <dgm:cxn modelId="{3948D9CC-8EDE-45D6-B8DE-1F5BF5DF0887}" type="presOf" srcId="{70192D2F-816F-49D0-B0C3-117F2EA6FB2E}" destId="{66A653FD-3DA6-428C-9B5D-9ED3B60401C4}" srcOrd="0" destOrd="0" presId="urn:microsoft.com/office/officeart/2018/2/layout/IconLabelList"/>
    <dgm:cxn modelId="{D2EA30D0-8EBE-43B5-80CA-F87A5B4640C3}" type="presOf" srcId="{4721DC32-9389-4B28-9ED0-B13F40124074}" destId="{60D641B9-82A9-455B-AB9E-AE1BFCEE028F}" srcOrd="0" destOrd="0" presId="urn:microsoft.com/office/officeart/2018/2/layout/IconLabelList"/>
    <dgm:cxn modelId="{038FA0E3-F3E1-4538-ACE3-778DBDCE6A74}" srcId="{4721DC32-9389-4B28-9ED0-B13F40124074}" destId="{0BBF8FB8-541A-40BA-B74A-55D4C1A471F9}" srcOrd="0" destOrd="0" parTransId="{010E1405-741B-42EA-964A-0D47D55CEEC3}" sibTransId="{4484B862-2D0C-4951-B0B3-F254E1100A1A}"/>
    <dgm:cxn modelId="{C5619697-B018-4180-864D-39EE0D1A653E}" type="presParOf" srcId="{60D641B9-82A9-455B-AB9E-AE1BFCEE028F}" destId="{41C5C269-8A1A-4AB7-A534-BDECCEEEAEBF}" srcOrd="0" destOrd="0" presId="urn:microsoft.com/office/officeart/2018/2/layout/IconLabelList"/>
    <dgm:cxn modelId="{EF24238A-82C8-4F75-9300-F754238E2A43}" type="presParOf" srcId="{41C5C269-8A1A-4AB7-A534-BDECCEEEAEBF}" destId="{0A1C2C97-229A-4CC7-8C49-B2E82226FCF4}" srcOrd="0" destOrd="0" presId="urn:microsoft.com/office/officeart/2018/2/layout/IconLabelList"/>
    <dgm:cxn modelId="{93551B03-F768-408D-BC80-95EE2F1F8ED6}" type="presParOf" srcId="{41C5C269-8A1A-4AB7-A534-BDECCEEEAEBF}" destId="{5E132502-DBC6-4057-B50F-71FB816672FD}" srcOrd="1" destOrd="0" presId="urn:microsoft.com/office/officeart/2018/2/layout/IconLabelList"/>
    <dgm:cxn modelId="{BA1F0F05-4F91-4876-AC84-B152A6B6FF92}" type="presParOf" srcId="{41C5C269-8A1A-4AB7-A534-BDECCEEEAEBF}" destId="{CC7BEA46-EF03-4877-9B31-BEA1E53EE575}" srcOrd="2" destOrd="0" presId="urn:microsoft.com/office/officeart/2018/2/layout/IconLabelList"/>
    <dgm:cxn modelId="{0E130C93-F139-4ABB-8BAD-6F29521347CB}" type="presParOf" srcId="{60D641B9-82A9-455B-AB9E-AE1BFCEE028F}" destId="{53D696D7-D626-46FD-AA49-ACDEAAC66A19}" srcOrd="1" destOrd="0" presId="urn:microsoft.com/office/officeart/2018/2/layout/IconLabelList"/>
    <dgm:cxn modelId="{5A182DCB-E102-406C-BD7A-01DB086B704B}" type="presParOf" srcId="{60D641B9-82A9-455B-AB9E-AE1BFCEE028F}" destId="{74F1458E-8B17-45C8-ABE3-7F85DFD901F3}" srcOrd="2" destOrd="0" presId="urn:microsoft.com/office/officeart/2018/2/layout/IconLabelList"/>
    <dgm:cxn modelId="{BA7F9D1F-A514-4ACD-BA6E-20477ED58A43}" type="presParOf" srcId="{74F1458E-8B17-45C8-ABE3-7F85DFD901F3}" destId="{EA463934-8156-4E8D-9CE7-DC5D5B443549}" srcOrd="0" destOrd="0" presId="urn:microsoft.com/office/officeart/2018/2/layout/IconLabelList"/>
    <dgm:cxn modelId="{CB539FD4-502D-4218-8C9E-B95FD0964029}" type="presParOf" srcId="{74F1458E-8B17-45C8-ABE3-7F85DFD901F3}" destId="{8AA436E9-9C83-4C24-97BE-54169DC506F5}" srcOrd="1" destOrd="0" presId="urn:microsoft.com/office/officeart/2018/2/layout/IconLabelList"/>
    <dgm:cxn modelId="{AFB757C5-5732-4024-9D60-6B5CB3344A03}" type="presParOf" srcId="{74F1458E-8B17-45C8-ABE3-7F85DFD901F3}" destId="{66A653FD-3DA6-428C-9B5D-9ED3B60401C4}" srcOrd="2" destOrd="0" presId="urn:microsoft.com/office/officeart/2018/2/layout/IconLabelList"/>
    <dgm:cxn modelId="{6F7AAFB0-2E0F-4456-B07E-965E285D108C}" type="presParOf" srcId="{60D641B9-82A9-455B-AB9E-AE1BFCEE028F}" destId="{C57A9731-826D-4BC7-B406-916C5F0343F7}" srcOrd="3" destOrd="0" presId="urn:microsoft.com/office/officeart/2018/2/layout/IconLabelList"/>
    <dgm:cxn modelId="{2ABD09D3-8046-4DC0-82FB-6772CC09F41D}" type="presParOf" srcId="{60D641B9-82A9-455B-AB9E-AE1BFCEE028F}" destId="{4AC5793F-0557-4632-A2C5-2289CB01D1C9}" srcOrd="4" destOrd="0" presId="urn:microsoft.com/office/officeart/2018/2/layout/IconLabelList"/>
    <dgm:cxn modelId="{D96296A3-8A4D-4EF3-B89B-F9B9D14DC5A9}" type="presParOf" srcId="{4AC5793F-0557-4632-A2C5-2289CB01D1C9}" destId="{D854AAD4-7E73-49DD-8B89-CC7906503130}" srcOrd="0" destOrd="0" presId="urn:microsoft.com/office/officeart/2018/2/layout/IconLabelList"/>
    <dgm:cxn modelId="{A6FB3387-14CD-40AB-B055-0038D451FFBE}" type="presParOf" srcId="{4AC5793F-0557-4632-A2C5-2289CB01D1C9}" destId="{70581032-268C-4054-8734-9498C847E4C6}" srcOrd="1" destOrd="0" presId="urn:microsoft.com/office/officeart/2018/2/layout/IconLabelList"/>
    <dgm:cxn modelId="{41D395E6-B28C-457D-9BF1-6B89D951F1DA}" type="presParOf" srcId="{4AC5793F-0557-4632-A2C5-2289CB01D1C9}" destId="{9299C4C7-CD8D-4AC9-B07D-20ACE5F7CD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B9A3BE-B469-4C45-912F-4BABD79E7C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F38824-53E9-4B4A-9653-EECEF63C2A2A}">
      <dgm:prSet/>
      <dgm:spPr/>
      <dgm:t>
        <a:bodyPr/>
        <a:lstStyle/>
        <a:p>
          <a:r>
            <a:rPr lang="en-US"/>
            <a:t>- Blogging Platform: Share reviews, guides, and gaming news.</a:t>
          </a:r>
        </a:p>
      </dgm:t>
    </dgm:pt>
    <dgm:pt modelId="{6F91022E-CA71-4CFA-ABCC-0912FDA55468}" type="parTrans" cxnId="{AA490D0C-CF2E-4236-BB7E-920B1C0A1E67}">
      <dgm:prSet/>
      <dgm:spPr/>
      <dgm:t>
        <a:bodyPr/>
        <a:lstStyle/>
        <a:p>
          <a:endParaRPr lang="en-US"/>
        </a:p>
      </dgm:t>
    </dgm:pt>
    <dgm:pt modelId="{D6994243-8EB6-4DA5-B404-CA9AB9A6F8A7}" type="sibTrans" cxnId="{AA490D0C-CF2E-4236-BB7E-920B1C0A1E67}">
      <dgm:prSet/>
      <dgm:spPr/>
      <dgm:t>
        <a:bodyPr/>
        <a:lstStyle/>
        <a:p>
          <a:endParaRPr lang="en-US"/>
        </a:p>
      </dgm:t>
    </dgm:pt>
    <dgm:pt modelId="{A6D91AF8-516E-4495-8820-0C042385AB3B}">
      <dgm:prSet/>
      <dgm:spPr/>
      <dgm:t>
        <a:bodyPr/>
        <a:lstStyle/>
        <a:p>
          <a:r>
            <a:rPr lang="en-US"/>
            <a:t>- User Profiles: Customize your gaming identity and showcase achievements.</a:t>
          </a:r>
        </a:p>
      </dgm:t>
    </dgm:pt>
    <dgm:pt modelId="{DCF7AB0A-F15B-459B-B363-3D6AF9B6DE45}" type="parTrans" cxnId="{C44D442D-05E1-4B0C-9E14-4E07DD9F5A68}">
      <dgm:prSet/>
      <dgm:spPr/>
      <dgm:t>
        <a:bodyPr/>
        <a:lstStyle/>
        <a:p>
          <a:endParaRPr lang="en-US"/>
        </a:p>
      </dgm:t>
    </dgm:pt>
    <dgm:pt modelId="{2E6753A7-DDC0-44E8-82D5-17D3A6D4B3AD}" type="sibTrans" cxnId="{C44D442D-05E1-4B0C-9E14-4E07DD9F5A68}">
      <dgm:prSet/>
      <dgm:spPr/>
      <dgm:t>
        <a:bodyPr/>
        <a:lstStyle/>
        <a:p>
          <a:endParaRPr lang="en-US"/>
        </a:p>
      </dgm:t>
    </dgm:pt>
    <dgm:pt modelId="{BD80F26A-8D1B-46E4-A3E2-3B47CED0831C}">
      <dgm:prSet/>
      <dgm:spPr/>
      <dgm:t>
        <a:bodyPr/>
        <a:lstStyle/>
        <a:p>
          <a:r>
            <a:rPr lang="en-US"/>
            <a:t>- Community Forums: Engage in discussions and share insights with fellow gamers.</a:t>
          </a:r>
        </a:p>
      </dgm:t>
    </dgm:pt>
    <dgm:pt modelId="{CC63425B-47A6-4782-99C6-01369CBCB41A}" type="parTrans" cxnId="{A6E0C49F-8741-47C8-B704-F56684B7A3E7}">
      <dgm:prSet/>
      <dgm:spPr/>
      <dgm:t>
        <a:bodyPr/>
        <a:lstStyle/>
        <a:p>
          <a:endParaRPr lang="en-US"/>
        </a:p>
      </dgm:t>
    </dgm:pt>
    <dgm:pt modelId="{E8525F99-B7CC-4FB9-9A0D-81FDD66F21B6}" type="sibTrans" cxnId="{A6E0C49F-8741-47C8-B704-F56684B7A3E7}">
      <dgm:prSet/>
      <dgm:spPr/>
      <dgm:t>
        <a:bodyPr/>
        <a:lstStyle/>
        <a:p>
          <a:endParaRPr lang="en-US"/>
        </a:p>
      </dgm:t>
    </dgm:pt>
    <dgm:pt modelId="{8F56D0C0-CD9E-4DAC-8EE2-8DF4BFDBA759}">
      <dgm:prSet/>
      <dgm:spPr/>
      <dgm:t>
        <a:bodyPr/>
        <a:lstStyle/>
        <a:p>
          <a:r>
            <a:rPr lang="en-US"/>
            <a:t>- Group Creation: Build and join groups centered around gaming interests and genres.</a:t>
          </a:r>
        </a:p>
      </dgm:t>
    </dgm:pt>
    <dgm:pt modelId="{B9376D15-8754-4C37-87DE-492015A37BA8}" type="parTrans" cxnId="{969CC614-001F-4EBC-BE5B-9318DF979AF8}">
      <dgm:prSet/>
      <dgm:spPr/>
      <dgm:t>
        <a:bodyPr/>
        <a:lstStyle/>
        <a:p>
          <a:endParaRPr lang="en-US"/>
        </a:p>
      </dgm:t>
    </dgm:pt>
    <dgm:pt modelId="{FF296950-0794-4547-AA58-B0CCC221952B}" type="sibTrans" cxnId="{969CC614-001F-4EBC-BE5B-9318DF979AF8}">
      <dgm:prSet/>
      <dgm:spPr/>
      <dgm:t>
        <a:bodyPr/>
        <a:lstStyle/>
        <a:p>
          <a:endParaRPr lang="en-US"/>
        </a:p>
      </dgm:t>
    </dgm:pt>
    <dgm:pt modelId="{459EA334-919E-482B-8BE2-DE494B9158BF}" type="pres">
      <dgm:prSet presAssocID="{0AB9A3BE-B469-4C45-912F-4BABD79E7C0E}" presName="root" presStyleCnt="0">
        <dgm:presLayoutVars>
          <dgm:dir/>
          <dgm:resizeHandles val="exact"/>
        </dgm:presLayoutVars>
      </dgm:prSet>
      <dgm:spPr/>
    </dgm:pt>
    <dgm:pt modelId="{16581C98-09B1-4B15-9DD6-6E1B02618B6C}" type="pres">
      <dgm:prSet presAssocID="{E0F38824-53E9-4B4A-9653-EECEF63C2A2A}" presName="compNode" presStyleCnt="0"/>
      <dgm:spPr/>
    </dgm:pt>
    <dgm:pt modelId="{2F3BE2B2-85B0-485F-B707-EC3039193E83}" type="pres">
      <dgm:prSet presAssocID="{E0F38824-53E9-4B4A-9653-EECEF63C2A2A}" presName="bgRect" presStyleLbl="bgShp" presStyleIdx="0" presStyleCnt="4"/>
      <dgm:spPr/>
    </dgm:pt>
    <dgm:pt modelId="{2FDAFAA4-BD6F-4369-B492-C0D6B8F6CE25}" type="pres">
      <dgm:prSet presAssocID="{E0F38824-53E9-4B4A-9653-EECEF63C2A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BF65F84C-9ACF-4F01-A813-427D8F8730DC}" type="pres">
      <dgm:prSet presAssocID="{E0F38824-53E9-4B4A-9653-EECEF63C2A2A}" presName="spaceRect" presStyleCnt="0"/>
      <dgm:spPr/>
    </dgm:pt>
    <dgm:pt modelId="{6F187410-ECD8-4E2A-8E27-091130B01A39}" type="pres">
      <dgm:prSet presAssocID="{E0F38824-53E9-4B4A-9653-EECEF63C2A2A}" presName="parTx" presStyleLbl="revTx" presStyleIdx="0" presStyleCnt="4">
        <dgm:presLayoutVars>
          <dgm:chMax val="0"/>
          <dgm:chPref val="0"/>
        </dgm:presLayoutVars>
      </dgm:prSet>
      <dgm:spPr/>
    </dgm:pt>
    <dgm:pt modelId="{3E311142-4E64-4911-A445-3772D4ED5BE5}" type="pres">
      <dgm:prSet presAssocID="{D6994243-8EB6-4DA5-B404-CA9AB9A6F8A7}" presName="sibTrans" presStyleCnt="0"/>
      <dgm:spPr/>
    </dgm:pt>
    <dgm:pt modelId="{6A0819C3-A1A5-4EC4-902D-C084CF822D79}" type="pres">
      <dgm:prSet presAssocID="{A6D91AF8-516E-4495-8820-0C042385AB3B}" presName="compNode" presStyleCnt="0"/>
      <dgm:spPr/>
    </dgm:pt>
    <dgm:pt modelId="{C0A75AC4-EB84-4EA2-BE2F-90B3DDDF9561}" type="pres">
      <dgm:prSet presAssocID="{A6D91AF8-516E-4495-8820-0C042385AB3B}" presName="bgRect" presStyleLbl="bgShp" presStyleIdx="1" presStyleCnt="4"/>
      <dgm:spPr/>
    </dgm:pt>
    <dgm:pt modelId="{FF6E3411-EBE4-420E-AB82-B906AB210E0B}" type="pres">
      <dgm:prSet presAssocID="{A6D91AF8-516E-4495-8820-0C042385AB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8580475-4DC6-431C-8D38-E73B3B02AC59}" type="pres">
      <dgm:prSet presAssocID="{A6D91AF8-516E-4495-8820-0C042385AB3B}" presName="spaceRect" presStyleCnt="0"/>
      <dgm:spPr/>
    </dgm:pt>
    <dgm:pt modelId="{76DB225C-99A8-47BE-8BD8-102947D4BF57}" type="pres">
      <dgm:prSet presAssocID="{A6D91AF8-516E-4495-8820-0C042385AB3B}" presName="parTx" presStyleLbl="revTx" presStyleIdx="1" presStyleCnt="4">
        <dgm:presLayoutVars>
          <dgm:chMax val="0"/>
          <dgm:chPref val="0"/>
        </dgm:presLayoutVars>
      </dgm:prSet>
      <dgm:spPr/>
    </dgm:pt>
    <dgm:pt modelId="{D1534E22-BAA8-4480-BA81-2F57B28C5B87}" type="pres">
      <dgm:prSet presAssocID="{2E6753A7-DDC0-44E8-82D5-17D3A6D4B3AD}" presName="sibTrans" presStyleCnt="0"/>
      <dgm:spPr/>
    </dgm:pt>
    <dgm:pt modelId="{441AB31C-79D4-468D-864A-4AE97485B037}" type="pres">
      <dgm:prSet presAssocID="{BD80F26A-8D1B-46E4-A3E2-3B47CED0831C}" presName="compNode" presStyleCnt="0"/>
      <dgm:spPr/>
    </dgm:pt>
    <dgm:pt modelId="{982A6990-9B71-46C5-97A2-1946DB25F3DA}" type="pres">
      <dgm:prSet presAssocID="{BD80F26A-8D1B-46E4-A3E2-3B47CED0831C}" presName="bgRect" presStyleLbl="bgShp" presStyleIdx="2" presStyleCnt="4"/>
      <dgm:spPr/>
    </dgm:pt>
    <dgm:pt modelId="{0B061816-BCF6-4833-AE61-529362A1A11C}" type="pres">
      <dgm:prSet presAssocID="{BD80F26A-8D1B-46E4-A3E2-3B47CED0831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EF54A72-0ECB-4239-8648-3AF96BB69AD1}" type="pres">
      <dgm:prSet presAssocID="{BD80F26A-8D1B-46E4-A3E2-3B47CED0831C}" presName="spaceRect" presStyleCnt="0"/>
      <dgm:spPr/>
    </dgm:pt>
    <dgm:pt modelId="{3498677D-E01F-4D36-8252-3F7EE2796D2A}" type="pres">
      <dgm:prSet presAssocID="{BD80F26A-8D1B-46E4-A3E2-3B47CED0831C}" presName="parTx" presStyleLbl="revTx" presStyleIdx="2" presStyleCnt="4">
        <dgm:presLayoutVars>
          <dgm:chMax val="0"/>
          <dgm:chPref val="0"/>
        </dgm:presLayoutVars>
      </dgm:prSet>
      <dgm:spPr/>
    </dgm:pt>
    <dgm:pt modelId="{676E3ECC-189F-435B-9751-AF1443542B24}" type="pres">
      <dgm:prSet presAssocID="{E8525F99-B7CC-4FB9-9A0D-81FDD66F21B6}" presName="sibTrans" presStyleCnt="0"/>
      <dgm:spPr/>
    </dgm:pt>
    <dgm:pt modelId="{8DC23DC0-D287-4C60-8458-67B401D36454}" type="pres">
      <dgm:prSet presAssocID="{8F56D0C0-CD9E-4DAC-8EE2-8DF4BFDBA759}" presName="compNode" presStyleCnt="0"/>
      <dgm:spPr/>
    </dgm:pt>
    <dgm:pt modelId="{614C7E5A-8C1E-44D6-92E5-CE128AEFD2AC}" type="pres">
      <dgm:prSet presAssocID="{8F56D0C0-CD9E-4DAC-8EE2-8DF4BFDBA759}" presName="bgRect" presStyleLbl="bgShp" presStyleIdx="3" presStyleCnt="4"/>
      <dgm:spPr/>
    </dgm:pt>
    <dgm:pt modelId="{A9DBFB17-3281-4F83-AD28-8C3D85DDA7E6}" type="pres">
      <dgm:prSet presAssocID="{8F56D0C0-CD9E-4DAC-8EE2-8DF4BFDBA7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92E19AE-CEDC-49BB-81D9-6485B4E860CC}" type="pres">
      <dgm:prSet presAssocID="{8F56D0C0-CD9E-4DAC-8EE2-8DF4BFDBA759}" presName="spaceRect" presStyleCnt="0"/>
      <dgm:spPr/>
    </dgm:pt>
    <dgm:pt modelId="{D8295837-C7AE-4035-B32A-5F5A6A6BA6EE}" type="pres">
      <dgm:prSet presAssocID="{8F56D0C0-CD9E-4DAC-8EE2-8DF4BFDBA75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A490D0C-CF2E-4236-BB7E-920B1C0A1E67}" srcId="{0AB9A3BE-B469-4C45-912F-4BABD79E7C0E}" destId="{E0F38824-53E9-4B4A-9653-EECEF63C2A2A}" srcOrd="0" destOrd="0" parTransId="{6F91022E-CA71-4CFA-ABCC-0912FDA55468}" sibTransId="{D6994243-8EB6-4DA5-B404-CA9AB9A6F8A7}"/>
    <dgm:cxn modelId="{969CC614-001F-4EBC-BE5B-9318DF979AF8}" srcId="{0AB9A3BE-B469-4C45-912F-4BABD79E7C0E}" destId="{8F56D0C0-CD9E-4DAC-8EE2-8DF4BFDBA759}" srcOrd="3" destOrd="0" parTransId="{B9376D15-8754-4C37-87DE-492015A37BA8}" sibTransId="{FF296950-0794-4547-AA58-B0CCC221952B}"/>
    <dgm:cxn modelId="{F9D4B31A-70B8-433C-B442-7D22D29891CF}" type="presOf" srcId="{8F56D0C0-CD9E-4DAC-8EE2-8DF4BFDBA759}" destId="{D8295837-C7AE-4035-B32A-5F5A6A6BA6EE}" srcOrd="0" destOrd="0" presId="urn:microsoft.com/office/officeart/2018/2/layout/IconVerticalSolidList"/>
    <dgm:cxn modelId="{C44D442D-05E1-4B0C-9E14-4E07DD9F5A68}" srcId="{0AB9A3BE-B469-4C45-912F-4BABD79E7C0E}" destId="{A6D91AF8-516E-4495-8820-0C042385AB3B}" srcOrd="1" destOrd="0" parTransId="{DCF7AB0A-F15B-459B-B363-3D6AF9B6DE45}" sibTransId="{2E6753A7-DDC0-44E8-82D5-17D3A6D4B3AD}"/>
    <dgm:cxn modelId="{72C7283D-4941-491F-9FB0-A75AAE681A7D}" type="presOf" srcId="{0AB9A3BE-B469-4C45-912F-4BABD79E7C0E}" destId="{459EA334-919E-482B-8BE2-DE494B9158BF}" srcOrd="0" destOrd="0" presId="urn:microsoft.com/office/officeart/2018/2/layout/IconVerticalSolidList"/>
    <dgm:cxn modelId="{0EA2AE7E-49D1-4347-827E-F4B28A2A547B}" type="presOf" srcId="{BD80F26A-8D1B-46E4-A3E2-3B47CED0831C}" destId="{3498677D-E01F-4D36-8252-3F7EE2796D2A}" srcOrd="0" destOrd="0" presId="urn:microsoft.com/office/officeart/2018/2/layout/IconVerticalSolidList"/>
    <dgm:cxn modelId="{7BC64898-B4E2-4024-8497-FB8E7238A09A}" type="presOf" srcId="{A6D91AF8-516E-4495-8820-0C042385AB3B}" destId="{76DB225C-99A8-47BE-8BD8-102947D4BF57}" srcOrd="0" destOrd="0" presId="urn:microsoft.com/office/officeart/2018/2/layout/IconVerticalSolidList"/>
    <dgm:cxn modelId="{A6E0C49F-8741-47C8-B704-F56684B7A3E7}" srcId="{0AB9A3BE-B469-4C45-912F-4BABD79E7C0E}" destId="{BD80F26A-8D1B-46E4-A3E2-3B47CED0831C}" srcOrd="2" destOrd="0" parTransId="{CC63425B-47A6-4782-99C6-01369CBCB41A}" sibTransId="{E8525F99-B7CC-4FB9-9A0D-81FDD66F21B6}"/>
    <dgm:cxn modelId="{0B0FE3E0-F26E-4D68-90C5-25AA79A68112}" type="presOf" srcId="{E0F38824-53E9-4B4A-9653-EECEF63C2A2A}" destId="{6F187410-ECD8-4E2A-8E27-091130B01A39}" srcOrd="0" destOrd="0" presId="urn:microsoft.com/office/officeart/2018/2/layout/IconVerticalSolidList"/>
    <dgm:cxn modelId="{9416E2D7-054F-4A0A-AA21-0E35C29DE3BD}" type="presParOf" srcId="{459EA334-919E-482B-8BE2-DE494B9158BF}" destId="{16581C98-09B1-4B15-9DD6-6E1B02618B6C}" srcOrd="0" destOrd="0" presId="urn:microsoft.com/office/officeart/2018/2/layout/IconVerticalSolidList"/>
    <dgm:cxn modelId="{92F90833-9E27-435C-BC09-38D8EDA47761}" type="presParOf" srcId="{16581C98-09B1-4B15-9DD6-6E1B02618B6C}" destId="{2F3BE2B2-85B0-485F-B707-EC3039193E83}" srcOrd="0" destOrd="0" presId="urn:microsoft.com/office/officeart/2018/2/layout/IconVerticalSolidList"/>
    <dgm:cxn modelId="{88271A0F-4DEA-49F2-832C-9C6E74598DDC}" type="presParOf" srcId="{16581C98-09B1-4B15-9DD6-6E1B02618B6C}" destId="{2FDAFAA4-BD6F-4369-B492-C0D6B8F6CE25}" srcOrd="1" destOrd="0" presId="urn:microsoft.com/office/officeart/2018/2/layout/IconVerticalSolidList"/>
    <dgm:cxn modelId="{5876DB0B-40DC-4BED-81A2-1809348CD6FE}" type="presParOf" srcId="{16581C98-09B1-4B15-9DD6-6E1B02618B6C}" destId="{BF65F84C-9ACF-4F01-A813-427D8F8730DC}" srcOrd="2" destOrd="0" presId="urn:microsoft.com/office/officeart/2018/2/layout/IconVerticalSolidList"/>
    <dgm:cxn modelId="{7A3E7450-0EC5-440B-8292-0192DF6C017F}" type="presParOf" srcId="{16581C98-09B1-4B15-9DD6-6E1B02618B6C}" destId="{6F187410-ECD8-4E2A-8E27-091130B01A39}" srcOrd="3" destOrd="0" presId="urn:microsoft.com/office/officeart/2018/2/layout/IconVerticalSolidList"/>
    <dgm:cxn modelId="{1A28F4A5-316D-4AB3-87FC-5FE07EC99CDD}" type="presParOf" srcId="{459EA334-919E-482B-8BE2-DE494B9158BF}" destId="{3E311142-4E64-4911-A445-3772D4ED5BE5}" srcOrd="1" destOrd="0" presId="urn:microsoft.com/office/officeart/2018/2/layout/IconVerticalSolidList"/>
    <dgm:cxn modelId="{14A13503-C4F8-41F0-B3FB-B67F9506D36A}" type="presParOf" srcId="{459EA334-919E-482B-8BE2-DE494B9158BF}" destId="{6A0819C3-A1A5-4EC4-902D-C084CF822D79}" srcOrd="2" destOrd="0" presId="urn:microsoft.com/office/officeart/2018/2/layout/IconVerticalSolidList"/>
    <dgm:cxn modelId="{02D02BEE-4E44-41C6-B2BD-8981610663B2}" type="presParOf" srcId="{6A0819C3-A1A5-4EC4-902D-C084CF822D79}" destId="{C0A75AC4-EB84-4EA2-BE2F-90B3DDDF9561}" srcOrd="0" destOrd="0" presId="urn:microsoft.com/office/officeart/2018/2/layout/IconVerticalSolidList"/>
    <dgm:cxn modelId="{11001611-C841-4A29-BDE9-84800674EC9F}" type="presParOf" srcId="{6A0819C3-A1A5-4EC4-902D-C084CF822D79}" destId="{FF6E3411-EBE4-420E-AB82-B906AB210E0B}" srcOrd="1" destOrd="0" presId="urn:microsoft.com/office/officeart/2018/2/layout/IconVerticalSolidList"/>
    <dgm:cxn modelId="{F5DB4D77-18A6-4506-85B9-02B395540B46}" type="presParOf" srcId="{6A0819C3-A1A5-4EC4-902D-C084CF822D79}" destId="{A8580475-4DC6-431C-8D38-E73B3B02AC59}" srcOrd="2" destOrd="0" presId="urn:microsoft.com/office/officeart/2018/2/layout/IconVerticalSolidList"/>
    <dgm:cxn modelId="{F7485417-435E-439F-A3B9-A928BEA64301}" type="presParOf" srcId="{6A0819C3-A1A5-4EC4-902D-C084CF822D79}" destId="{76DB225C-99A8-47BE-8BD8-102947D4BF57}" srcOrd="3" destOrd="0" presId="urn:microsoft.com/office/officeart/2018/2/layout/IconVerticalSolidList"/>
    <dgm:cxn modelId="{1255AB31-FDB1-4D2F-A979-AE46F8861291}" type="presParOf" srcId="{459EA334-919E-482B-8BE2-DE494B9158BF}" destId="{D1534E22-BAA8-4480-BA81-2F57B28C5B87}" srcOrd="3" destOrd="0" presId="urn:microsoft.com/office/officeart/2018/2/layout/IconVerticalSolidList"/>
    <dgm:cxn modelId="{2F298D7D-528F-49AA-BAF8-7CBD22C6696D}" type="presParOf" srcId="{459EA334-919E-482B-8BE2-DE494B9158BF}" destId="{441AB31C-79D4-468D-864A-4AE97485B037}" srcOrd="4" destOrd="0" presId="urn:microsoft.com/office/officeart/2018/2/layout/IconVerticalSolidList"/>
    <dgm:cxn modelId="{12BFC308-9F1F-4B25-940F-2CB0ECD7F36D}" type="presParOf" srcId="{441AB31C-79D4-468D-864A-4AE97485B037}" destId="{982A6990-9B71-46C5-97A2-1946DB25F3DA}" srcOrd="0" destOrd="0" presId="urn:microsoft.com/office/officeart/2018/2/layout/IconVerticalSolidList"/>
    <dgm:cxn modelId="{361F8C2A-ABC0-4D84-9432-34AD0A90A603}" type="presParOf" srcId="{441AB31C-79D4-468D-864A-4AE97485B037}" destId="{0B061816-BCF6-4833-AE61-529362A1A11C}" srcOrd="1" destOrd="0" presId="urn:microsoft.com/office/officeart/2018/2/layout/IconVerticalSolidList"/>
    <dgm:cxn modelId="{8A981CCA-1AE6-426B-8034-E44A8411D33E}" type="presParOf" srcId="{441AB31C-79D4-468D-864A-4AE97485B037}" destId="{BEF54A72-0ECB-4239-8648-3AF96BB69AD1}" srcOrd="2" destOrd="0" presId="urn:microsoft.com/office/officeart/2018/2/layout/IconVerticalSolidList"/>
    <dgm:cxn modelId="{DD249402-85F7-49CF-9B2B-F15FD8BA245C}" type="presParOf" srcId="{441AB31C-79D4-468D-864A-4AE97485B037}" destId="{3498677D-E01F-4D36-8252-3F7EE2796D2A}" srcOrd="3" destOrd="0" presId="urn:microsoft.com/office/officeart/2018/2/layout/IconVerticalSolidList"/>
    <dgm:cxn modelId="{7F3A8557-A404-47A4-B011-5EBC80D8B357}" type="presParOf" srcId="{459EA334-919E-482B-8BE2-DE494B9158BF}" destId="{676E3ECC-189F-435B-9751-AF1443542B24}" srcOrd="5" destOrd="0" presId="urn:microsoft.com/office/officeart/2018/2/layout/IconVerticalSolidList"/>
    <dgm:cxn modelId="{58A948B2-3905-4506-B4B1-BC65A883D492}" type="presParOf" srcId="{459EA334-919E-482B-8BE2-DE494B9158BF}" destId="{8DC23DC0-D287-4C60-8458-67B401D36454}" srcOrd="6" destOrd="0" presId="urn:microsoft.com/office/officeart/2018/2/layout/IconVerticalSolidList"/>
    <dgm:cxn modelId="{F645FC9A-D2CF-4412-9C8D-0DEAC7EAB9BC}" type="presParOf" srcId="{8DC23DC0-D287-4C60-8458-67B401D36454}" destId="{614C7E5A-8C1E-44D6-92E5-CE128AEFD2AC}" srcOrd="0" destOrd="0" presId="urn:microsoft.com/office/officeart/2018/2/layout/IconVerticalSolidList"/>
    <dgm:cxn modelId="{41C69F4D-8F3E-455F-825C-6E682505126A}" type="presParOf" srcId="{8DC23DC0-D287-4C60-8458-67B401D36454}" destId="{A9DBFB17-3281-4F83-AD28-8C3D85DDA7E6}" srcOrd="1" destOrd="0" presId="urn:microsoft.com/office/officeart/2018/2/layout/IconVerticalSolidList"/>
    <dgm:cxn modelId="{517C5F8A-A53B-443F-9451-0C03C1B5223E}" type="presParOf" srcId="{8DC23DC0-D287-4C60-8458-67B401D36454}" destId="{392E19AE-CEDC-49BB-81D9-6485B4E860CC}" srcOrd="2" destOrd="0" presId="urn:microsoft.com/office/officeart/2018/2/layout/IconVerticalSolidList"/>
    <dgm:cxn modelId="{4F8282FE-097F-4088-AB30-A88CBC6AF043}" type="presParOf" srcId="{8DC23DC0-D287-4C60-8458-67B401D36454}" destId="{D8295837-C7AE-4035-B32A-5F5A6A6BA6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A89F1A-9E3B-420D-A0F2-68FC7DDD5AF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03A78-AB55-4D52-9312-24BF7BE591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Designed with gamers in mind: Intuitive navigation and friendly design.</a:t>
          </a:r>
        </a:p>
      </dgm:t>
    </dgm:pt>
    <dgm:pt modelId="{807AA929-4647-47F8-8BC7-014AC9176FBF}" type="parTrans" cxnId="{4B42C925-65F9-479D-A839-89ACFD471A4A}">
      <dgm:prSet/>
      <dgm:spPr/>
      <dgm:t>
        <a:bodyPr/>
        <a:lstStyle/>
        <a:p>
          <a:endParaRPr lang="en-US"/>
        </a:p>
      </dgm:t>
    </dgm:pt>
    <dgm:pt modelId="{CE88B7B8-9BD4-4A6E-9683-1FBC3C840885}" type="sibTrans" cxnId="{4B42C925-65F9-479D-A839-89ACFD471A4A}">
      <dgm:prSet/>
      <dgm:spPr/>
      <dgm:t>
        <a:bodyPr/>
        <a:lstStyle/>
        <a:p>
          <a:endParaRPr lang="en-US"/>
        </a:p>
      </dgm:t>
    </dgm:pt>
    <dgm:pt modelId="{3A055258-43BA-4730-B437-7ECD93DBE2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Interactive elements and visual cues guide users through a seamless experience.</a:t>
          </a:r>
        </a:p>
      </dgm:t>
    </dgm:pt>
    <dgm:pt modelId="{5B4D7E66-2FF0-423B-A3DC-6805E9912623}" type="parTrans" cxnId="{162D5BA0-5514-421D-8E91-0553B14C3D05}">
      <dgm:prSet/>
      <dgm:spPr/>
      <dgm:t>
        <a:bodyPr/>
        <a:lstStyle/>
        <a:p>
          <a:endParaRPr lang="en-US"/>
        </a:p>
      </dgm:t>
    </dgm:pt>
    <dgm:pt modelId="{479E5AB8-B0EE-49E5-B077-028A970D3A4A}" type="sibTrans" cxnId="{162D5BA0-5514-421D-8E91-0553B14C3D05}">
      <dgm:prSet/>
      <dgm:spPr/>
      <dgm:t>
        <a:bodyPr/>
        <a:lstStyle/>
        <a:p>
          <a:endParaRPr lang="en-US"/>
        </a:p>
      </dgm:t>
    </dgm:pt>
    <dgm:pt modelId="{9ECC1F99-44A4-4CED-A922-C88ACC1878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Simplified workflows and processes to ensure enjoyable content creation and consumption.</a:t>
          </a:r>
        </a:p>
      </dgm:t>
    </dgm:pt>
    <dgm:pt modelId="{265C8FB0-B617-4172-875A-E6CCF7FA92D3}" type="parTrans" cxnId="{0532D595-F02B-40BF-A8C8-3E41AA950B89}">
      <dgm:prSet/>
      <dgm:spPr/>
      <dgm:t>
        <a:bodyPr/>
        <a:lstStyle/>
        <a:p>
          <a:endParaRPr lang="en-US"/>
        </a:p>
      </dgm:t>
    </dgm:pt>
    <dgm:pt modelId="{2A624EFE-263B-4E82-8A59-123E8078BECB}" type="sibTrans" cxnId="{0532D595-F02B-40BF-A8C8-3E41AA950B89}">
      <dgm:prSet/>
      <dgm:spPr/>
      <dgm:t>
        <a:bodyPr/>
        <a:lstStyle/>
        <a:p>
          <a:endParaRPr lang="en-US"/>
        </a:p>
      </dgm:t>
    </dgm:pt>
    <dgm:pt modelId="{C285B75E-215E-4560-B2F7-60F5DA5B4B1E}" type="pres">
      <dgm:prSet presAssocID="{80A89F1A-9E3B-420D-A0F2-68FC7DDD5AFD}" presName="root" presStyleCnt="0">
        <dgm:presLayoutVars>
          <dgm:dir/>
          <dgm:resizeHandles val="exact"/>
        </dgm:presLayoutVars>
      </dgm:prSet>
      <dgm:spPr/>
    </dgm:pt>
    <dgm:pt modelId="{DE0BDF28-6A91-4A1B-8BCE-0655EBD16595}" type="pres">
      <dgm:prSet presAssocID="{DA003A78-AB55-4D52-9312-24BF7BE591DA}" presName="compNode" presStyleCnt="0"/>
      <dgm:spPr/>
    </dgm:pt>
    <dgm:pt modelId="{B9646A46-2FB1-41C2-BE85-6BCFB5C45376}" type="pres">
      <dgm:prSet presAssocID="{DA003A78-AB55-4D52-9312-24BF7BE591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39A79BA6-CA42-4907-8765-8AA140B97C15}" type="pres">
      <dgm:prSet presAssocID="{DA003A78-AB55-4D52-9312-24BF7BE591DA}" presName="spaceRect" presStyleCnt="0"/>
      <dgm:spPr/>
    </dgm:pt>
    <dgm:pt modelId="{7678FC6C-6621-4F20-BCA8-DA0FD843EF0F}" type="pres">
      <dgm:prSet presAssocID="{DA003A78-AB55-4D52-9312-24BF7BE591DA}" presName="textRect" presStyleLbl="revTx" presStyleIdx="0" presStyleCnt="3">
        <dgm:presLayoutVars>
          <dgm:chMax val="1"/>
          <dgm:chPref val="1"/>
        </dgm:presLayoutVars>
      </dgm:prSet>
      <dgm:spPr/>
    </dgm:pt>
    <dgm:pt modelId="{DE90C02C-F8F4-4654-8A3C-8BF78726DA30}" type="pres">
      <dgm:prSet presAssocID="{CE88B7B8-9BD4-4A6E-9683-1FBC3C840885}" presName="sibTrans" presStyleCnt="0"/>
      <dgm:spPr/>
    </dgm:pt>
    <dgm:pt modelId="{87F598F7-A47A-4F1B-BB8A-A5C8A2F2F51B}" type="pres">
      <dgm:prSet presAssocID="{3A055258-43BA-4730-B437-7ECD93DBE2EB}" presName="compNode" presStyleCnt="0"/>
      <dgm:spPr/>
    </dgm:pt>
    <dgm:pt modelId="{84FA880B-E4F2-4F94-933D-BC6466DC452A}" type="pres">
      <dgm:prSet presAssocID="{3A055258-43BA-4730-B437-7ECD93DBE2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71641A-1647-42B8-A85D-8BE436E42D24}" type="pres">
      <dgm:prSet presAssocID="{3A055258-43BA-4730-B437-7ECD93DBE2EB}" presName="spaceRect" presStyleCnt="0"/>
      <dgm:spPr/>
    </dgm:pt>
    <dgm:pt modelId="{EC56332B-9A32-47B7-AC66-6D02158E378B}" type="pres">
      <dgm:prSet presAssocID="{3A055258-43BA-4730-B437-7ECD93DBE2EB}" presName="textRect" presStyleLbl="revTx" presStyleIdx="1" presStyleCnt="3">
        <dgm:presLayoutVars>
          <dgm:chMax val="1"/>
          <dgm:chPref val="1"/>
        </dgm:presLayoutVars>
      </dgm:prSet>
      <dgm:spPr/>
    </dgm:pt>
    <dgm:pt modelId="{6F8BD459-787C-4369-8EB9-D54B3131F574}" type="pres">
      <dgm:prSet presAssocID="{479E5AB8-B0EE-49E5-B077-028A970D3A4A}" presName="sibTrans" presStyleCnt="0"/>
      <dgm:spPr/>
    </dgm:pt>
    <dgm:pt modelId="{D728D692-8CAB-40D5-92E2-C558D192288B}" type="pres">
      <dgm:prSet presAssocID="{9ECC1F99-44A4-4CED-A922-C88ACC18785D}" presName="compNode" presStyleCnt="0"/>
      <dgm:spPr/>
    </dgm:pt>
    <dgm:pt modelId="{DF292F48-832C-44E9-9AA3-2BD4AD5AB36D}" type="pres">
      <dgm:prSet presAssocID="{9ECC1F99-44A4-4CED-A922-C88ACC1878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D55B32E-9A04-435A-8BE1-390528195559}" type="pres">
      <dgm:prSet presAssocID="{9ECC1F99-44A4-4CED-A922-C88ACC18785D}" presName="spaceRect" presStyleCnt="0"/>
      <dgm:spPr/>
    </dgm:pt>
    <dgm:pt modelId="{66544914-2CC2-44C1-A7B1-DC30277F418C}" type="pres">
      <dgm:prSet presAssocID="{9ECC1F99-44A4-4CED-A922-C88ACC18785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B42C925-65F9-479D-A839-89ACFD471A4A}" srcId="{80A89F1A-9E3B-420D-A0F2-68FC7DDD5AFD}" destId="{DA003A78-AB55-4D52-9312-24BF7BE591DA}" srcOrd="0" destOrd="0" parTransId="{807AA929-4647-47F8-8BC7-014AC9176FBF}" sibTransId="{CE88B7B8-9BD4-4A6E-9683-1FBC3C840885}"/>
    <dgm:cxn modelId="{B04F6229-2412-4F5A-B219-7D40C7546305}" type="presOf" srcId="{80A89F1A-9E3B-420D-A0F2-68FC7DDD5AFD}" destId="{C285B75E-215E-4560-B2F7-60F5DA5B4B1E}" srcOrd="0" destOrd="0" presId="urn:microsoft.com/office/officeart/2018/2/layout/IconLabelList"/>
    <dgm:cxn modelId="{E7A0E62F-655D-4710-9E53-32688F5FA06C}" type="presOf" srcId="{DA003A78-AB55-4D52-9312-24BF7BE591DA}" destId="{7678FC6C-6621-4F20-BCA8-DA0FD843EF0F}" srcOrd="0" destOrd="0" presId="urn:microsoft.com/office/officeart/2018/2/layout/IconLabelList"/>
    <dgm:cxn modelId="{824F4360-1DB5-4B80-9410-FA30DAE403D7}" type="presOf" srcId="{3A055258-43BA-4730-B437-7ECD93DBE2EB}" destId="{EC56332B-9A32-47B7-AC66-6D02158E378B}" srcOrd="0" destOrd="0" presId="urn:microsoft.com/office/officeart/2018/2/layout/IconLabelList"/>
    <dgm:cxn modelId="{0532D595-F02B-40BF-A8C8-3E41AA950B89}" srcId="{80A89F1A-9E3B-420D-A0F2-68FC7DDD5AFD}" destId="{9ECC1F99-44A4-4CED-A922-C88ACC18785D}" srcOrd="2" destOrd="0" parTransId="{265C8FB0-B617-4172-875A-E6CCF7FA92D3}" sibTransId="{2A624EFE-263B-4E82-8A59-123E8078BECB}"/>
    <dgm:cxn modelId="{162D5BA0-5514-421D-8E91-0553B14C3D05}" srcId="{80A89F1A-9E3B-420D-A0F2-68FC7DDD5AFD}" destId="{3A055258-43BA-4730-B437-7ECD93DBE2EB}" srcOrd="1" destOrd="0" parTransId="{5B4D7E66-2FF0-423B-A3DC-6805E9912623}" sibTransId="{479E5AB8-B0EE-49E5-B077-028A970D3A4A}"/>
    <dgm:cxn modelId="{E6D74FFE-6291-45A4-B92B-1DF7BD529FFB}" type="presOf" srcId="{9ECC1F99-44A4-4CED-A922-C88ACC18785D}" destId="{66544914-2CC2-44C1-A7B1-DC30277F418C}" srcOrd="0" destOrd="0" presId="urn:microsoft.com/office/officeart/2018/2/layout/IconLabelList"/>
    <dgm:cxn modelId="{A481C60B-DAC5-46F8-AA7A-83714CC5478E}" type="presParOf" srcId="{C285B75E-215E-4560-B2F7-60F5DA5B4B1E}" destId="{DE0BDF28-6A91-4A1B-8BCE-0655EBD16595}" srcOrd="0" destOrd="0" presId="urn:microsoft.com/office/officeart/2018/2/layout/IconLabelList"/>
    <dgm:cxn modelId="{BE52A712-2098-4FAB-AA24-8BAF7BD8BF96}" type="presParOf" srcId="{DE0BDF28-6A91-4A1B-8BCE-0655EBD16595}" destId="{B9646A46-2FB1-41C2-BE85-6BCFB5C45376}" srcOrd="0" destOrd="0" presId="urn:microsoft.com/office/officeart/2018/2/layout/IconLabelList"/>
    <dgm:cxn modelId="{F93BF0FD-E0A7-406E-AC4A-BF6F31B17414}" type="presParOf" srcId="{DE0BDF28-6A91-4A1B-8BCE-0655EBD16595}" destId="{39A79BA6-CA42-4907-8765-8AA140B97C15}" srcOrd="1" destOrd="0" presId="urn:microsoft.com/office/officeart/2018/2/layout/IconLabelList"/>
    <dgm:cxn modelId="{A675E0FD-0626-4F47-9AD9-7DEAA025957C}" type="presParOf" srcId="{DE0BDF28-6A91-4A1B-8BCE-0655EBD16595}" destId="{7678FC6C-6621-4F20-BCA8-DA0FD843EF0F}" srcOrd="2" destOrd="0" presId="urn:microsoft.com/office/officeart/2018/2/layout/IconLabelList"/>
    <dgm:cxn modelId="{4496159B-EA8F-40BB-A9EB-9CBCA808174F}" type="presParOf" srcId="{C285B75E-215E-4560-B2F7-60F5DA5B4B1E}" destId="{DE90C02C-F8F4-4654-8A3C-8BF78726DA30}" srcOrd="1" destOrd="0" presId="urn:microsoft.com/office/officeart/2018/2/layout/IconLabelList"/>
    <dgm:cxn modelId="{8ED208D3-9A2B-41CE-8F31-CB784E5202DE}" type="presParOf" srcId="{C285B75E-215E-4560-B2F7-60F5DA5B4B1E}" destId="{87F598F7-A47A-4F1B-BB8A-A5C8A2F2F51B}" srcOrd="2" destOrd="0" presId="urn:microsoft.com/office/officeart/2018/2/layout/IconLabelList"/>
    <dgm:cxn modelId="{CD1F85E3-FE9D-4220-BD8C-71D0735F1007}" type="presParOf" srcId="{87F598F7-A47A-4F1B-BB8A-A5C8A2F2F51B}" destId="{84FA880B-E4F2-4F94-933D-BC6466DC452A}" srcOrd="0" destOrd="0" presId="urn:microsoft.com/office/officeart/2018/2/layout/IconLabelList"/>
    <dgm:cxn modelId="{8DB5B8D4-4BB6-4B55-AB22-6DE03D5907D3}" type="presParOf" srcId="{87F598F7-A47A-4F1B-BB8A-A5C8A2F2F51B}" destId="{D371641A-1647-42B8-A85D-8BE436E42D24}" srcOrd="1" destOrd="0" presId="urn:microsoft.com/office/officeart/2018/2/layout/IconLabelList"/>
    <dgm:cxn modelId="{BC8445CB-ABDC-4603-89A5-F5900EBE62E3}" type="presParOf" srcId="{87F598F7-A47A-4F1B-BB8A-A5C8A2F2F51B}" destId="{EC56332B-9A32-47B7-AC66-6D02158E378B}" srcOrd="2" destOrd="0" presId="urn:microsoft.com/office/officeart/2018/2/layout/IconLabelList"/>
    <dgm:cxn modelId="{F0E7FF7F-8A0C-4A7E-9728-B46A51EBA03C}" type="presParOf" srcId="{C285B75E-215E-4560-B2F7-60F5DA5B4B1E}" destId="{6F8BD459-787C-4369-8EB9-D54B3131F574}" srcOrd="3" destOrd="0" presId="urn:microsoft.com/office/officeart/2018/2/layout/IconLabelList"/>
    <dgm:cxn modelId="{85EF8965-6EA5-4517-ABF8-8142FDC5212C}" type="presParOf" srcId="{C285B75E-215E-4560-B2F7-60F5DA5B4B1E}" destId="{D728D692-8CAB-40D5-92E2-C558D192288B}" srcOrd="4" destOrd="0" presId="urn:microsoft.com/office/officeart/2018/2/layout/IconLabelList"/>
    <dgm:cxn modelId="{23827DD9-40DD-4800-8F9A-8244A61D198B}" type="presParOf" srcId="{D728D692-8CAB-40D5-92E2-C558D192288B}" destId="{DF292F48-832C-44E9-9AA3-2BD4AD5AB36D}" srcOrd="0" destOrd="0" presId="urn:microsoft.com/office/officeart/2018/2/layout/IconLabelList"/>
    <dgm:cxn modelId="{01530ECC-7101-4B3E-982D-73FDBFD3FE8E}" type="presParOf" srcId="{D728D692-8CAB-40D5-92E2-C558D192288B}" destId="{DD55B32E-9A04-435A-8BE1-390528195559}" srcOrd="1" destOrd="0" presId="urn:microsoft.com/office/officeart/2018/2/layout/IconLabelList"/>
    <dgm:cxn modelId="{3C06793A-1018-4468-A44C-281CBEF7D259}" type="presParOf" srcId="{D728D692-8CAB-40D5-92E2-C558D192288B}" destId="{66544914-2CC2-44C1-A7B1-DC30277F418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A35605-B535-4472-AB3F-4797A06C766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B5B2C-59E5-4485-9B82-7091EEFC17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- A brief tour of RetroHub’s main features, showcasing the user journey.</a:t>
          </a:r>
          <a:endParaRPr lang="en-US"/>
        </a:p>
      </dgm:t>
    </dgm:pt>
    <dgm:pt modelId="{90997368-AB39-4AC1-A56A-7A5101465F98}" type="parTrans" cxnId="{D9A4809A-6B2F-454D-B58E-55568038F6C0}">
      <dgm:prSet/>
      <dgm:spPr/>
      <dgm:t>
        <a:bodyPr/>
        <a:lstStyle/>
        <a:p>
          <a:endParaRPr lang="en-US"/>
        </a:p>
      </dgm:t>
    </dgm:pt>
    <dgm:pt modelId="{56BD0C87-D756-49BD-BF5E-433E032A2BF9}" type="sibTrans" cxnId="{D9A4809A-6B2F-454D-B58E-55568038F6C0}">
      <dgm:prSet/>
      <dgm:spPr/>
      <dgm:t>
        <a:bodyPr/>
        <a:lstStyle/>
        <a:p>
          <a:endParaRPr lang="en-US"/>
        </a:p>
      </dgm:t>
    </dgm:pt>
    <dgm:pt modelId="{1F31C5B7-C2D6-4ED5-889F-CFCF228867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- Highlighting the ease of creating content, joining communities, and engaging with users.</a:t>
          </a:r>
          <a:endParaRPr lang="en-US"/>
        </a:p>
      </dgm:t>
    </dgm:pt>
    <dgm:pt modelId="{137319C1-4DBA-47B6-B218-BC31BE7A7F3D}" type="parTrans" cxnId="{05453A9A-57B0-4B4C-A0FE-B9292A92A0F7}">
      <dgm:prSet/>
      <dgm:spPr/>
      <dgm:t>
        <a:bodyPr/>
        <a:lstStyle/>
        <a:p>
          <a:endParaRPr lang="en-US"/>
        </a:p>
      </dgm:t>
    </dgm:pt>
    <dgm:pt modelId="{8254414E-4DBE-4563-BD64-C0CB5A10242E}" type="sibTrans" cxnId="{05453A9A-57B0-4B4C-A0FE-B9292A92A0F7}">
      <dgm:prSet/>
      <dgm:spPr/>
      <dgm:t>
        <a:bodyPr/>
        <a:lstStyle/>
        <a:p>
          <a:endParaRPr lang="en-US"/>
        </a:p>
      </dgm:t>
    </dgm:pt>
    <dgm:pt modelId="{A4D7A711-DC95-419B-9B07-3A102E8470E1}" type="pres">
      <dgm:prSet presAssocID="{D7A35605-B535-4472-AB3F-4797A06C7663}" presName="root" presStyleCnt="0">
        <dgm:presLayoutVars>
          <dgm:dir/>
          <dgm:resizeHandles val="exact"/>
        </dgm:presLayoutVars>
      </dgm:prSet>
      <dgm:spPr/>
    </dgm:pt>
    <dgm:pt modelId="{968BEFC2-D39F-4E5E-B574-0550158D12FD}" type="pres">
      <dgm:prSet presAssocID="{94AB5B2C-59E5-4485-9B82-7091EEFC17A1}" presName="compNode" presStyleCnt="0"/>
      <dgm:spPr/>
    </dgm:pt>
    <dgm:pt modelId="{586892AF-34EE-44E6-BB6D-1E6ADCAE6C59}" type="pres">
      <dgm:prSet presAssocID="{94AB5B2C-59E5-4485-9B82-7091EEFC17A1}" presName="bgRect" presStyleLbl="bgShp" presStyleIdx="0" presStyleCnt="2"/>
      <dgm:spPr/>
    </dgm:pt>
    <dgm:pt modelId="{DEC6B994-B793-4350-B796-1980EBDE7974}" type="pres">
      <dgm:prSet presAssocID="{94AB5B2C-59E5-4485-9B82-7091EEFC17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55DD073-E6DC-44C0-B0CB-EA743B02CC3D}" type="pres">
      <dgm:prSet presAssocID="{94AB5B2C-59E5-4485-9B82-7091EEFC17A1}" presName="spaceRect" presStyleCnt="0"/>
      <dgm:spPr/>
    </dgm:pt>
    <dgm:pt modelId="{238C499C-A89B-4D65-A9C2-00FEFE8677BA}" type="pres">
      <dgm:prSet presAssocID="{94AB5B2C-59E5-4485-9B82-7091EEFC17A1}" presName="parTx" presStyleLbl="revTx" presStyleIdx="0" presStyleCnt="2">
        <dgm:presLayoutVars>
          <dgm:chMax val="0"/>
          <dgm:chPref val="0"/>
        </dgm:presLayoutVars>
      </dgm:prSet>
      <dgm:spPr/>
    </dgm:pt>
    <dgm:pt modelId="{AF063F58-B350-498C-8EE5-347216E04416}" type="pres">
      <dgm:prSet presAssocID="{56BD0C87-D756-49BD-BF5E-433E032A2BF9}" presName="sibTrans" presStyleCnt="0"/>
      <dgm:spPr/>
    </dgm:pt>
    <dgm:pt modelId="{21CC751F-F354-4878-B7F2-35B5D69E7776}" type="pres">
      <dgm:prSet presAssocID="{1F31C5B7-C2D6-4ED5-889F-CFCF2288673A}" presName="compNode" presStyleCnt="0"/>
      <dgm:spPr/>
    </dgm:pt>
    <dgm:pt modelId="{8EB1A211-F0DD-431A-8B7E-EBC867824749}" type="pres">
      <dgm:prSet presAssocID="{1F31C5B7-C2D6-4ED5-889F-CFCF2288673A}" presName="bgRect" presStyleLbl="bgShp" presStyleIdx="1" presStyleCnt="2"/>
      <dgm:spPr/>
    </dgm:pt>
    <dgm:pt modelId="{A4D78462-D8DA-4830-8A54-96385CB66809}" type="pres">
      <dgm:prSet presAssocID="{1F31C5B7-C2D6-4ED5-889F-CFCF228867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A2BD6F46-9384-4A07-97AF-7EB55A47C19C}" type="pres">
      <dgm:prSet presAssocID="{1F31C5B7-C2D6-4ED5-889F-CFCF2288673A}" presName="spaceRect" presStyleCnt="0"/>
      <dgm:spPr/>
    </dgm:pt>
    <dgm:pt modelId="{361A5E51-E682-40A2-9716-CFD9D13CDF92}" type="pres">
      <dgm:prSet presAssocID="{1F31C5B7-C2D6-4ED5-889F-CFCF2288673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C3D5B1B-815D-42D9-A862-5CC5118598E6}" type="presOf" srcId="{1F31C5B7-C2D6-4ED5-889F-CFCF2288673A}" destId="{361A5E51-E682-40A2-9716-CFD9D13CDF92}" srcOrd="0" destOrd="0" presId="urn:microsoft.com/office/officeart/2018/2/layout/IconVerticalSolidList"/>
    <dgm:cxn modelId="{9F68AB2A-31F4-4F9B-80A1-B1CD1C1AC302}" type="presOf" srcId="{D7A35605-B535-4472-AB3F-4797A06C7663}" destId="{A4D7A711-DC95-419B-9B07-3A102E8470E1}" srcOrd="0" destOrd="0" presId="urn:microsoft.com/office/officeart/2018/2/layout/IconVerticalSolidList"/>
    <dgm:cxn modelId="{D7213E6C-4D31-456C-A17C-A1F550A177A5}" type="presOf" srcId="{94AB5B2C-59E5-4485-9B82-7091EEFC17A1}" destId="{238C499C-A89B-4D65-A9C2-00FEFE8677BA}" srcOrd="0" destOrd="0" presId="urn:microsoft.com/office/officeart/2018/2/layout/IconVerticalSolidList"/>
    <dgm:cxn modelId="{05453A9A-57B0-4B4C-A0FE-B9292A92A0F7}" srcId="{D7A35605-B535-4472-AB3F-4797A06C7663}" destId="{1F31C5B7-C2D6-4ED5-889F-CFCF2288673A}" srcOrd="1" destOrd="0" parTransId="{137319C1-4DBA-47B6-B218-BC31BE7A7F3D}" sibTransId="{8254414E-4DBE-4563-BD64-C0CB5A10242E}"/>
    <dgm:cxn modelId="{D9A4809A-6B2F-454D-B58E-55568038F6C0}" srcId="{D7A35605-B535-4472-AB3F-4797A06C7663}" destId="{94AB5B2C-59E5-4485-9B82-7091EEFC17A1}" srcOrd="0" destOrd="0" parTransId="{90997368-AB39-4AC1-A56A-7A5101465F98}" sibTransId="{56BD0C87-D756-49BD-BF5E-433E032A2BF9}"/>
    <dgm:cxn modelId="{915579B0-AED6-43DA-8DC1-022CE613C29C}" type="presParOf" srcId="{A4D7A711-DC95-419B-9B07-3A102E8470E1}" destId="{968BEFC2-D39F-4E5E-B574-0550158D12FD}" srcOrd="0" destOrd="0" presId="urn:microsoft.com/office/officeart/2018/2/layout/IconVerticalSolidList"/>
    <dgm:cxn modelId="{8317B68D-0373-484F-9FF0-B43118B6E351}" type="presParOf" srcId="{968BEFC2-D39F-4E5E-B574-0550158D12FD}" destId="{586892AF-34EE-44E6-BB6D-1E6ADCAE6C59}" srcOrd="0" destOrd="0" presId="urn:microsoft.com/office/officeart/2018/2/layout/IconVerticalSolidList"/>
    <dgm:cxn modelId="{4A477DE1-DFA4-46A1-B78E-73EC57C91FD0}" type="presParOf" srcId="{968BEFC2-D39F-4E5E-B574-0550158D12FD}" destId="{DEC6B994-B793-4350-B796-1980EBDE7974}" srcOrd="1" destOrd="0" presId="urn:microsoft.com/office/officeart/2018/2/layout/IconVerticalSolidList"/>
    <dgm:cxn modelId="{49AF97CB-E7F9-4168-A32A-FC5380773779}" type="presParOf" srcId="{968BEFC2-D39F-4E5E-B574-0550158D12FD}" destId="{055DD073-E6DC-44C0-B0CB-EA743B02CC3D}" srcOrd="2" destOrd="0" presId="urn:microsoft.com/office/officeart/2018/2/layout/IconVerticalSolidList"/>
    <dgm:cxn modelId="{0AB58F79-090F-4AFB-B4C9-10F3706CB517}" type="presParOf" srcId="{968BEFC2-D39F-4E5E-B574-0550158D12FD}" destId="{238C499C-A89B-4D65-A9C2-00FEFE8677BA}" srcOrd="3" destOrd="0" presId="urn:microsoft.com/office/officeart/2018/2/layout/IconVerticalSolidList"/>
    <dgm:cxn modelId="{7C0A6F73-4021-4E02-BC11-B78A8D17E75F}" type="presParOf" srcId="{A4D7A711-DC95-419B-9B07-3A102E8470E1}" destId="{AF063F58-B350-498C-8EE5-347216E04416}" srcOrd="1" destOrd="0" presId="urn:microsoft.com/office/officeart/2018/2/layout/IconVerticalSolidList"/>
    <dgm:cxn modelId="{9C1F880F-248B-45F7-85E7-0C3C6A1E2511}" type="presParOf" srcId="{A4D7A711-DC95-419B-9B07-3A102E8470E1}" destId="{21CC751F-F354-4878-B7F2-35B5D69E7776}" srcOrd="2" destOrd="0" presId="urn:microsoft.com/office/officeart/2018/2/layout/IconVerticalSolidList"/>
    <dgm:cxn modelId="{3CBA352E-5E29-44F0-B956-FB404191B98E}" type="presParOf" srcId="{21CC751F-F354-4878-B7F2-35B5D69E7776}" destId="{8EB1A211-F0DD-431A-8B7E-EBC867824749}" srcOrd="0" destOrd="0" presId="urn:microsoft.com/office/officeart/2018/2/layout/IconVerticalSolidList"/>
    <dgm:cxn modelId="{F66BDCAA-721C-4995-BA53-8E62FE2E66D7}" type="presParOf" srcId="{21CC751F-F354-4878-B7F2-35B5D69E7776}" destId="{A4D78462-D8DA-4830-8A54-96385CB66809}" srcOrd="1" destOrd="0" presId="urn:microsoft.com/office/officeart/2018/2/layout/IconVerticalSolidList"/>
    <dgm:cxn modelId="{DFE92B8D-5DBC-406B-8909-F62D26F981E5}" type="presParOf" srcId="{21CC751F-F354-4878-B7F2-35B5D69E7776}" destId="{A2BD6F46-9384-4A07-97AF-7EB55A47C19C}" srcOrd="2" destOrd="0" presId="urn:microsoft.com/office/officeart/2018/2/layout/IconVerticalSolidList"/>
    <dgm:cxn modelId="{46007863-E700-43CF-BE62-23EF5FDC734A}" type="presParOf" srcId="{21CC751F-F354-4878-B7F2-35B5D69E7776}" destId="{361A5E51-E682-40A2-9716-CFD9D13CDF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BFC7C9-C939-4A7D-99F0-6E0313C4D4E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3B700F-35E2-45C4-AEBB-485D66612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Special thanks to our team, supportive mentors, and our class.</a:t>
          </a:r>
        </a:p>
      </dgm:t>
    </dgm:pt>
    <dgm:pt modelId="{D818CE53-649E-4752-8C32-9CBEA0F29465}" type="parTrans" cxnId="{00E182D1-90C4-4704-AC25-FCBD01319FF7}">
      <dgm:prSet/>
      <dgm:spPr/>
      <dgm:t>
        <a:bodyPr/>
        <a:lstStyle/>
        <a:p>
          <a:endParaRPr lang="en-US"/>
        </a:p>
      </dgm:t>
    </dgm:pt>
    <dgm:pt modelId="{0605F486-8CE5-4557-AA7D-2920ABA5A864}" type="sibTrans" cxnId="{00E182D1-90C4-4704-AC25-FCBD01319FF7}">
      <dgm:prSet/>
      <dgm:spPr/>
      <dgm:t>
        <a:bodyPr/>
        <a:lstStyle/>
        <a:p>
          <a:endParaRPr lang="en-US"/>
        </a:p>
      </dgm:t>
    </dgm:pt>
    <dgm:pt modelId="{40C8837E-E788-42B1-830A-0C32B9A41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Gratitude to all who provided feedback, helping us improve RetroHub.</a:t>
          </a:r>
        </a:p>
      </dgm:t>
    </dgm:pt>
    <dgm:pt modelId="{DCEE5191-2B67-4D86-AEDC-1D3DF573BC17}" type="parTrans" cxnId="{D7BF5021-E4B5-4BF6-ABF0-B024D7519DA9}">
      <dgm:prSet/>
      <dgm:spPr/>
      <dgm:t>
        <a:bodyPr/>
        <a:lstStyle/>
        <a:p>
          <a:endParaRPr lang="en-US"/>
        </a:p>
      </dgm:t>
    </dgm:pt>
    <dgm:pt modelId="{FAD78A98-F343-44F2-8F7F-631BC1511DAF}" type="sibTrans" cxnId="{D7BF5021-E4B5-4BF6-ABF0-B024D7519DA9}">
      <dgm:prSet/>
      <dgm:spPr/>
      <dgm:t>
        <a:bodyPr/>
        <a:lstStyle/>
        <a:p>
          <a:endParaRPr lang="en-US"/>
        </a:p>
      </dgm:t>
    </dgm:pt>
    <dgm:pt modelId="{D397F383-3197-495F-A6D8-CCF12940A1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Recognition of contributions from the open-source community.</a:t>
          </a:r>
        </a:p>
      </dgm:t>
    </dgm:pt>
    <dgm:pt modelId="{D82DE396-19FA-48EC-AF72-368DFE02A3B8}" type="parTrans" cxnId="{A0E0552A-5A75-42A3-A9C4-EC2D1ABEE1DE}">
      <dgm:prSet/>
      <dgm:spPr/>
      <dgm:t>
        <a:bodyPr/>
        <a:lstStyle/>
        <a:p>
          <a:endParaRPr lang="en-US"/>
        </a:p>
      </dgm:t>
    </dgm:pt>
    <dgm:pt modelId="{1C21B06F-13E7-43F6-B895-5FB13D60BC39}" type="sibTrans" cxnId="{A0E0552A-5A75-42A3-A9C4-EC2D1ABEE1DE}">
      <dgm:prSet/>
      <dgm:spPr/>
      <dgm:t>
        <a:bodyPr/>
        <a:lstStyle/>
        <a:p>
          <a:endParaRPr lang="en-US"/>
        </a:p>
      </dgm:t>
    </dgm:pt>
    <dgm:pt modelId="{4730A2AC-9F47-47B3-A352-CD48876E59C9}" type="pres">
      <dgm:prSet presAssocID="{30BFC7C9-C939-4A7D-99F0-6E0313C4D4E9}" presName="root" presStyleCnt="0">
        <dgm:presLayoutVars>
          <dgm:dir/>
          <dgm:resizeHandles val="exact"/>
        </dgm:presLayoutVars>
      </dgm:prSet>
      <dgm:spPr/>
    </dgm:pt>
    <dgm:pt modelId="{4DE8DCBB-ABBD-42CF-A59E-8D4E332CEC29}" type="pres">
      <dgm:prSet presAssocID="{2C3B700F-35E2-45C4-AEBB-485D666122A1}" presName="compNode" presStyleCnt="0"/>
      <dgm:spPr/>
    </dgm:pt>
    <dgm:pt modelId="{09335FE1-9AF8-4AD4-9164-5F3C1C32B432}" type="pres">
      <dgm:prSet presAssocID="{2C3B700F-35E2-45C4-AEBB-485D666122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essor"/>
        </a:ext>
      </dgm:extLst>
    </dgm:pt>
    <dgm:pt modelId="{D5293573-E61B-4875-91B5-AEDA6E96E318}" type="pres">
      <dgm:prSet presAssocID="{2C3B700F-35E2-45C4-AEBB-485D666122A1}" presName="spaceRect" presStyleCnt="0"/>
      <dgm:spPr/>
    </dgm:pt>
    <dgm:pt modelId="{CC0CAFD8-774C-4C5B-A15F-8EE20400A2C5}" type="pres">
      <dgm:prSet presAssocID="{2C3B700F-35E2-45C4-AEBB-485D666122A1}" presName="textRect" presStyleLbl="revTx" presStyleIdx="0" presStyleCnt="3">
        <dgm:presLayoutVars>
          <dgm:chMax val="1"/>
          <dgm:chPref val="1"/>
        </dgm:presLayoutVars>
      </dgm:prSet>
      <dgm:spPr/>
    </dgm:pt>
    <dgm:pt modelId="{721C62CE-B20B-495F-9376-2F2ADB250194}" type="pres">
      <dgm:prSet presAssocID="{0605F486-8CE5-4557-AA7D-2920ABA5A864}" presName="sibTrans" presStyleCnt="0"/>
      <dgm:spPr/>
    </dgm:pt>
    <dgm:pt modelId="{F82E58BB-D44D-4B84-AB96-0BF19AE96DCE}" type="pres">
      <dgm:prSet presAssocID="{40C8837E-E788-42B1-830A-0C32B9A410D2}" presName="compNode" presStyleCnt="0"/>
      <dgm:spPr/>
    </dgm:pt>
    <dgm:pt modelId="{6D0FD84D-F4CF-46D8-B440-F2007A56C13F}" type="pres">
      <dgm:prSet presAssocID="{40C8837E-E788-42B1-830A-0C32B9A410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D943D18-4955-4156-B6A7-2B556158D7F6}" type="pres">
      <dgm:prSet presAssocID="{40C8837E-E788-42B1-830A-0C32B9A410D2}" presName="spaceRect" presStyleCnt="0"/>
      <dgm:spPr/>
    </dgm:pt>
    <dgm:pt modelId="{B7550B09-138E-4442-91BD-921F49DC7F62}" type="pres">
      <dgm:prSet presAssocID="{40C8837E-E788-42B1-830A-0C32B9A410D2}" presName="textRect" presStyleLbl="revTx" presStyleIdx="1" presStyleCnt="3">
        <dgm:presLayoutVars>
          <dgm:chMax val="1"/>
          <dgm:chPref val="1"/>
        </dgm:presLayoutVars>
      </dgm:prSet>
      <dgm:spPr/>
    </dgm:pt>
    <dgm:pt modelId="{FB85E6E2-B95F-406C-A2FD-89B214225B0A}" type="pres">
      <dgm:prSet presAssocID="{FAD78A98-F343-44F2-8F7F-631BC1511DAF}" presName="sibTrans" presStyleCnt="0"/>
      <dgm:spPr/>
    </dgm:pt>
    <dgm:pt modelId="{BB72D620-F6E3-43ED-A454-F254BE507A1D}" type="pres">
      <dgm:prSet presAssocID="{D397F383-3197-495F-A6D8-CCF12940A1C5}" presName="compNode" presStyleCnt="0"/>
      <dgm:spPr/>
    </dgm:pt>
    <dgm:pt modelId="{42F71C9D-3BCC-4C35-8661-E3D0FE4F19D2}" type="pres">
      <dgm:prSet presAssocID="{D397F383-3197-495F-A6D8-CCF12940A1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D3423A12-4C67-45C6-8325-8AED15FABE28}" type="pres">
      <dgm:prSet presAssocID="{D397F383-3197-495F-A6D8-CCF12940A1C5}" presName="spaceRect" presStyleCnt="0"/>
      <dgm:spPr/>
    </dgm:pt>
    <dgm:pt modelId="{E2AA8346-0D28-42D6-9F44-4CD22DB71542}" type="pres">
      <dgm:prSet presAssocID="{D397F383-3197-495F-A6D8-CCF12940A1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A56307-59B8-4C63-9FB7-94D2E4B78DAB}" type="presOf" srcId="{2C3B700F-35E2-45C4-AEBB-485D666122A1}" destId="{CC0CAFD8-774C-4C5B-A15F-8EE20400A2C5}" srcOrd="0" destOrd="0" presId="urn:microsoft.com/office/officeart/2018/2/layout/IconLabelList"/>
    <dgm:cxn modelId="{D7BF5021-E4B5-4BF6-ABF0-B024D7519DA9}" srcId="{30BFC7C9-C939-4A7D-99F0-6E0313C4D4E9}" destId="{40C8837E-E788-42B1-830A-0C32B9A410D2}" srcOrd="1" destOrd="0" parTransId="{DCEE5191-2B67-4D86-AEDC-1D3DF573BC17}" sibTransId="{FAD78A98-F343-44F2-8F7F-631BC1511DAF}"/>
    <dgm:cxn modelId="{A0E0552A-5A75-42A3-A9C4-EC2D1ABEE1DE}" srcId="{30BFC7C9-C939-4A7D-99F0-6E0313C4D4E9}" destId="{D397F383-3197-495F-A6D8-CCF12940A1C5}" srcOrd="2" destOrd="0" parTransId="{D82DE396-19FA-48EC-AF72-368DFE02A3B8}" sibTransId="{1C21B06F-13E7-43F6-B895-5FB13D60BC39}"/>
    <dgm:cxn modelId="{389DD268-5BE8-4B03-BF6E-83C9D8CB0A22}" type="presOf" srcId="{40C8837E-E788-42B1-830A-0C32B9A410D2}" destId="{B7550B09-138E-4442-91BD-921F49DC7F62}" srcOrd="0" destOrd="0" presId="urn:microsoft.com/office/officeart/2018/2/layout/IconLabelList"/>
    <dgm:cxn modelId="{1F28AE56-A6FA-4AA5-8850-A2B00C5CC706}" type="presOf" srcId="{D397F383-3197-495F-A6D8-CCF12940A1C5}" destId="{E2AA8346-0D28-42D6-9F44-4CD22DB71542}" srcOrd="0" destOrd="0" presId="urn:microsoft.com/office/officeart/2018/2/layout/IconLabelList"/>
    <dgm:cxn modelId="{00E182D1-90C4-4704-AC25-FCBD01319FF7}" srcId="{30BFC7C9-C939-4A7D-99F0-6E0313C4D4E9}" destId="{2C3B700F-35E2-45C4-AEBB-485D666122A1}" srcOrd="0" destOrd="0" parTransId="{D818CE53-649E-4752-8C32-9CBEA0F29465}" sibTransId="{0605F486-8CE5-4557-AA7D-2920ABA5A864}"/>
    <dgm:cxn modelId="{CDEEF6E2-0F2D-4993-AC81-9848FF15F48E}" type="presOf" srcId="{30BFC7C9-C939-4A7D-99F0-6E0313C4D4E9}" destId="{4730A2AC-9F47-47B3-A352-CD48876E59C9}" srcOrd="0" destOrd="0" presId="urn:microsoft.com/office/officeart/2018/2/layout/IconLabelList"/>
    <dgm:cxn modelId="{C8027E6C-9B2C-4A7F-B510-7A680BD5F9D4}" type="presParOf" srcId="{4730A2AC-9F47-47B3-A352-CD48876E59C9}" destId="{4DE8DCBB-ABBD-42CF-A59E-8D4E332CEC29}" srcOrd="0" destOrd="0" presId="urn:microsoft.com/office/officeart/2018/2/layout/IconLabelList"/>
    <dgm:cxn modelId="{C78C934F-812E-49B2-8B41-7CC5B77EEB8F}" type="presParOf" srcId="{4DE8DCBB-ABBD-42CF-A59E-8D4E332CEC29}" destId="{09335FE1-9AF8-4AD4-9164-5F3C1C32B432}" srcOrd="0" destOrd="0" presId="urn:microsoft.com/office/officeart/2018/2/layout/IconLabelList"/>
    <dgm:cxn modelId="{51F493D4-6D75-493E-9F9A-ABB5DA3C2678}" type="presParOf" srcId="{4DE8DCBB-ABBD-42CF-A59E-8D4E332CEC29}" destId="{D5293573-E61B-4875-91B5-AEDA6E96E318}" srcOrd="1" destOrd="0" presId="urn:microsoft.com/office/officeart/2018/2/layout/IconLabelList"/>
    <dgm:cxn modelId="{9BB05EFF-E9C7-46F2-9434-AFBB604C77D2}" type="presParOf" srcId="{4DE8DCBB-ABBD-42CF-A59E-8D4E332CEC29}" destId="{CC0CAFD8-774C-4C5B-A15F-8EE20400A2C5}" srcOrd="2" destOrd="0" presId="urn:microsoft.com/office/officeart/2018/2/layout/IconLabelList"/>
    <dgm:cxn modelId="{0D32E346-C227-4BAD-AB06-1247913CC67D}" type="presParOf" srcId="{4730A2AC-9F47-47B3-A352-CD48876E59C9}" destId="{721C62CE-B20B-495F-9376-2F2ADB250194}" srcOrd="1" destOrd="0" presId="urn:microsoft.com/office/officeart/2018/2/layout/IconLabelList"/>
    <dgm:cxn modelId="{9B0FF458-C2ED-460A-972F-CCD9A0117ECC}" type="presParOf" srcId="{4730A2AC-9F47-47B3-A352-CD48876E59C9}" destId="{F82E58BB-D44D-4B84-AB96-0BF19AE96DCE}" srcOrd="2" destOrd="0" presId="urn:microsoft.com/office/officeart/2018/2/layout/IconLabelList"/>
    <dgm:cxn modelId="{0715420B-49EE-4E4F-933B-1A8EBEDD6B7F}" type="presParOf" srcId="{F82E58BB-D44D-4B84-AB96-0BF19AE96DCE}" destId="{6D0FD84D-F4CF-46D8-B440-F2007A56C13F}" srcOrd="0" destOrd="0" presId="urn:microsoft.com/office/officeart/2018/2/layout/IconLabelList"/>
    <dgm:cxn modelId="{15B6661B-577B-415D-9497-EA5D569FCCD1}" type="presParOf" srcId="{F82E58BB-D44D-4B84-AB96-0BF19AE96DCE}" destId="{8D943D18-4955-4156-B6A7-2B556158D7F6}" srcOrd="1" destOrd="0" presId="urn:microsoft.com/office/officeart/2018/2/layout/IconLabelList"/>
    <dgm:cxn modelId="{A62DCF5E-E18A-4CCF-9457-74B7689FAFB7}" type="presParOf" srcId="{F82E58BB-D44D-4B84-AB96-0BF19AE96DCE}" destId="{B7550B09-138E-4442-91BD-921F49DC7F62}" srcOrd="2" destOrd="0" presId="urn:microsoft.com/office/officeart/2018/2/layout/IconLabelList"/>
    <dgm:cxn modelId="{E2D4961D-25AC-4680-9E34-458785E29A38}" type="presParOf" srcId="{4730A2AC-9F47-47B3-A352-CD48876E59C9}" destId="{FB85E6E2-B95F-406C-A2FD-89B214225B0A}" srcOrd="3" destOrd="0" presId="urn:microsoft.com/office/officeart/2018/2/layout/IconLabelList"/>
    <dgm:cxn modelId="{51036600-651F-4BFA-B5FB-17AB45ED81D9}" type="presParOf" srcId="{4730A2AC-9F47-47B3-A352-CD48876E59C9}" destId="{BB72D620-F6E3-43ED-A454-F254BE507A1D}" srcOrd="4" destOrd="0" presId="urn:microsoft.com/office/officeart/2018/2/layout/IconLabelList"/>
    <dgm:cxn modelId="{F3E60858-03D8-4911-ABA9-CA451A45748D}" type="presParOf" srcId="{BB72D620-F6E3-43ED-A454-F254BE507A1D}" destId="{42F71C9D-3BCC-4C35-8661-E3D0FE4F19D2}" srcOrd="0" destOrd="0" presId="urn:microsoft.com/office/officeart/2018/2/layout/IconLabelList"/>
    <dgm:cxn modelId="{E5CD3D4A-D4CA-46F5-9D7B-4C3EA93F988C}" type="presParOf" srcId="{BB72D620-F6E3-43ED-A454-F254BE507A1D}" destId="{D3423A12-4C67-45C6-8325-8AED15FABE28}" srcOrd="1" destOrd="0" presId="urn:microsoft.com/office/officeart/2018/2/layout/IconLabelList"/>
    <dgm:cxn modelId="{F01A0CF0-7543-4A2B-8191-CF9F9917D996}" type="presParOf" srcId="{BB72D620-F6E3-43ED-A454-F254BE507A1D}" destId="{E2AA8346-0D28-42D6-9F44-4CD22DB715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C2C97-229A-4CC7-8C49-B2E82226FCF4}">
      <dsp:nvSpPr>
        <dsp:cNvPr id="0" name=""/>
        <dsp:cNvSpPr/>
      </dsp:nvSpPr>
      <dsp:spPr>
        <a:xfrm>
          <a:off x="833948" y="263213"/>
          <a:ext cx="1148913" cy="1148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BEA46-EF03-4877-9B31-BEA1E53EE575}">
      <dsp:nvSpPr>
        <dsp:cNvPr id="0" name=""/>
        <dsp:cNvSpPr/>
      </dsp:nvSpPr>
      <dsp:spPr>
        <a:xfrm>
          <a:off x="131834" y="1746390"/>
          <a:ext cx="255314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RetroHub is a dynamic platform designed for gamers to share, discuss, and connect.</a:t>
          </a:r>
          <a:endParaRPr lang="en-US" sz="1500" kern="1200"/>
        </a:p>
      </dsp:txBody>
      <dsp:txXfrm>
        <a:off x="131834" y="1746390"/>
        <a:ext cx="2553140" cy="720000"/>
      </dsp:txXfrm>
    </dsp:sp>
    <dsp:sp modelId="{EA463934-8156-4E8D-9CE7-DC5D5B443549}">
      <dsp:nvSpPr>
        <dsp:cNvPr id="0" name=""/>
        <dsp:cNvSpPr/>
      </dsp:nvSpPr>
      <dsp:spPr>
        <a:xfrm>
          <a:off x="3833888" y="263213"/>
          <a:ext cx="1148913" cy="1148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653FD-3DA6-428C-9B5D-9ED3B60401C4}">
      <dsp:nvSpPr>
        <dsp:cNvPr id="0" name=""/>
        <dsp:cNvSpPr/>
      </dsp:nvSpPr>
      <dsp:spPr>
        <a:xfrm>
          <a:off x="3131774" y="1746390"/>
          <a:ext cx="255314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Aimed at creating an engaging and interactive community for gaming enthusiasts.</a:t>
          </a:r>
          <a:endParaRPr lang="en-US" sz="1500" kern="1200"/>
        </a:p>
      </dsp:txBody>
      <dsp:txXfrm>
        <a:off x="3131774" y="1746390"/>
        <a:ext cx="2553140" cy="720000"/>
      </dsp:txXfrm>
    </dsp:sp>
    <dsp:sp modelId="{D854AAD4-7E73-49DD-8B89-CC7906503130}">
      <dsp:nvSpPr>
        <dsp:cNvPr id="0" name=""/>
        <dsp:cNvSpPr/>
      </dsp:nvSpPr>
      <dsp:spPr>
        <a:xfrm>
          <a:off x="2333918" y="3104675"/>
          <a:ext cx="1148913" cy="1148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9C4C7-CD8D-4AC9-B07D-20ACE5F7CDB2}">
      <dsp:nvSpPr>
        <dsp:cNvPr id="0" name=""/>
        <dsp:cNvSpPr/>
      </dsp:nvSpPr>
      <dsp:spPr>
        <a:xfrm>
          <a:off x="1631804" y="4587852"/>
          <a:ext cx="255314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Features user-generated content, forums, and groups to foster a rich gaming discourse.</a:t>
          </a:r>
          <a:endParaRPr lang="en-US" sz="1500" kern="1200" dirty="0"/>
        </a:p>
      </dsp:txBody>
      <dsp:txXfrm>
        <a:off x="1631804" y="4587852"/>
        <a:ext cx="255314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BE2B2-85B0-485F-B707-EC3039193E83}">
      <dsp:nvSpPr>
        <dsp:cNvPr id="0" name=""/>
        <dsp:cNvSpPr/>
      </dsp:nvSpPr>
      <dsp:spPr>
        <a:xfrm>
          <a:off x="0" y="2305"/>
          <a:ext cx="5927575" cy="11683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AFAA4-BD6F-4369-B492-C0D6B8F6CE25}">
      <dsp:nvSpPr>
        <dsp:cNvPr id="0" name=""/>
        <dsp:cNvSpPr/>
      </dsp:nvSpPr>
      <dsp:spPr>
        <a:xfrm>
          <a:off x="353416" y="265177"/>
          <a:ext cx="642576" cy="642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87410-ECD8-4E2A-8E27-091130B01A39}">
      <dsp:nvSpPr>
        <dsp:cNvPr id="0" name=""/>
        <dsp:cNvSpPr/>
      </dsp:nvSpPr>
      <dsp:spPr>
        <a:xfrm>
          <a:off x="1349410" y="2305"/>
          <a:ext cx="4578164" cy="116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47" tIns="123647" rIns="123647" bIns="1236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Blogging Platform: Share reviews, guides, and gaming news.</a:t>
          </a:r>
        </a:p>
      </dsp:txBody>
      <dsp:txXfrm>
        <a:off x="1349410" y="2305"/>
        <a:ext cx="4578164" cy="1168320"/>
      </dsp:txXfrm>
    </dsp:sp>
    <dsp:sp modelId="{C0A75AC4-EB84-4EA2-BE2F-90B3DDDF9561}">
      <dsp:nvSpPr>
        <dsp:cNvPr id="0" name=""/>
        <dsp:cNvSpPr/>
      </dsp:nvSpPr>
      <dsp:spPr>
        <a:xfrm>
          <a:off x="0" y="1462705"/>
          <a:ext cx="5927575" cy="11683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E3411-EBE4-420E-AB82-B906AB210E0B}">
      <dsp:nvSpPr>
        <dsp:cNvPr id="0" name=""/>
        <dsp:cNvSpPr/>
      </dsp:nvSpPr>
      <dsp:spPr>
        <a:xfrm>
          <a:off x="353416" y="1725578"/>
          <a:ext cx="642576" cy="642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B225C-99A8-47BE-8BD8-102947D4BF57}">
      <dsp:nvSpPr>
        <dsp:cNvPr id="0" name=""/>
        <dsp:cNvSpPr/>
      </dsp:nvSpPr>
      <dsp:spPr>
        <a:xfrm>
          <a:off x="1349410" y="1462705"/>
          <a:ext cx="4578164" cy="116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47" tIns="123647" rIns="123647" bIns="1236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User Profiles: Customize your gaming identity and showcase achievements.</a:t>
          </a:r>
        </a:p>
      </dsp:txBody>
      <dsp:txXfrm>
        <a:off x="1349410" y="1462705"/>
        <a:ext cx="4578164" cy="1168320"/>
      </dsp:txXfrm>
    </dsp:sp>
    <dsp:sp modelId="{982A6990-9B71-46C5-97A2-1946DB25F3DA}">
      <dsp:nvSpPr>
        <dsp:cNvPr id="0" name=""/>
        <dsp:cNvSpPr/>
      </dsp:nvSpPr>
      <dsp:spPr>
        <a:xfrm>
          <a:off x="0" y="2923106"/>
          <a:ext cx="5927575" cy="11683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61816-BCF6-4833-AE61-529362A1A11C}">
      <dsp:nvSpPr>
        <dsp:cNvPr id="0" name=""/>
        <dsp:cNvSpPr/>
      </dsp:nvSpPr>
      <dsp:spPr>
        <a:xfrm>
          <a:off x="353416" y="3185978"/>
          <a:ext cx="642576" cy="642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8677D-E01F-4D36-8252-3F7EE2796D2A}">
      <dsp:nvSpPr>
        <dsp:cNvPr id="0" name=""/>
        <dsp:cNvSpPr/>
      </dsp:nvSpPr>
      <dsp:spPr>
        <a:xfrm>
          <a:off x="1349410" y="2923106"/>
          <a:ext cx="4578164" cy="116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47" tIns="123647" rIns="123647" bIns="1236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Community Forums: Engage in discussions and share insights with fellow gamers.</a:t>
          </a:r>
        </a:p>
      </dsp:txBody>
      <dsp:txXfrm>
        <a:off x="1349410" y="2923106"/>
        <a:ext cx="4578164" cy="1168320"/>
      </dsp:txXfrm>
    </dsp:sp>
    <dsp:sp modelId="{614C7E5A-8C1E-44D6-92E5-CE128AEFD2AC}">
      <dsp:nvSpPr>
        <dsp:cNvPr id="0" name=""/>
        <dsp:cNvSpPr/>
      </dsp:nvSpPr>
      <dsp:spPr>
        <a:xfrm>
          <a:off x="0" y="4383507"/>
          <a:ext cx="5927575" cy="11683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BFB17-3281-4F83-AD28-8C3D85DDA7E6}">
      <dsp:nvSpPr>
        <dsp:cNvPr id="0" name=""/>
        <dsp:cNvSpPr/>
      </dsp:nvSpPr>
      <dsp:spPr>
        <a:xfrm>
          <a:off x="353416" y="4646379"/>
          <a:ext cx="642576" cy="642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95837-C7AE-4035-B32A-5F5A6A6BA6EE}">
      <dsp:nvSpPr>
        <dsp:cNvPr id="0" name=""/>
        <dsp:cNvSpPr/>
      </dsp:nvSpPr>
      <dsp:spPr>
        <a:xfrm>
          <a:off x="1349410" y="4383507"/>
          <a:ext cx="4578164" cy="116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647" tIns="123647" rIns="123647" bIns="1236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Group Creation: Build and join groups centered around gaming interests and genres.</a:t>
          </a:r>
        </a:p>
      </dsp:txBody>
      <dsp:txXfrm>
        <a:off x="1349410" y="4383507"/>
        <a:ext cx="4578164" cy="1168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46A46-2FB1-41C2-BE85-6BCFB5C45376}">
      <dsp:nvSpPr>
        <dsp:cNvPr id="0" name=""/>
        <dsp:cNvSpPr/>
      </dsp:nvSpPr>
      <dsp:spPr>
        <a:xfrm>
          <a:off x="1132331" y="616530"/>
          <a:ext cx="1286365" cy="1286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8FC6C-6621-4F20-BCA8-DA0FD843EF0F}">
      <dsp:nvSpPr>
        <dsp:cNvPr id="0" name=""/>
        <dsp:cNvSpPr/>
      </dsp:nvSpPr>
      <dsp:spPr>
        <a:xfrm>
          <a:off x="346219" y="2257061"/>
          <a:ext cx="2858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Designed with gamers in mind: Intuitive navigation and friendly design.</a:t>
          </a:r>
        </a:p>
      </dsp:txBody>
      <dsp:txXfrm>
        <a:off x="346219" y="2257061"/>
        <a:ext cx="2858589" cy="720000"/>
      </dsp:txXfrm>
    </dsp:sp>
    <dsp:sp modelId="{84FA880B-E4F2-4F94-933D-BC6466DC452A}">
      <dsp:nvSpPr>
        <dsp:cNvPr id="0" name=""/>
        <dsp:cNvSpPr/>
      </dsp:nvSpPr>
      <dsp:spPr>
        <a:xfrm>
          <a:off x="4491173" y="616530"/>
          <a:ext cx="1286365" cy="12863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6332B-9A32-47B7-AC66-6D02158E378B}">
      <dsp:nvSpPr>
        <dsp:cNvPr id="0" name=""/>
        <dsp:cNvSpPr/>
      </dsp:nvSpPr>
      <dsp:spPr>
        <a:xfrm>
          <a:off x="3705061" y="2257061"/>
          <a:ext cx="2858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Interactive elements and visual cues guide users through a seamless experience.</a:t>
          </a:r>
        </a:p>
      </dsp:txBody>
      <dsp:txXfrm>
        <a:off x="3705061" y="2257061"/>
        <a:ext cx="2858589" cy="720000"/>
      </dsp:txXfrm>
    </dsp:sp>
    <dsp:sp modelId="{DF292F48-832C-44E9-9AA3-2BD4AD5AB36D}">
      <dsp:nvSpPr>
        <dsp:cNvPr id="0" name=""/>
        <dsp:cNvSpPr/>
      </dsp:nvSpPr>
      <dsp:spPr>
        <a:xfrm>
          <a:off x="7850015" y="616530"/>
          <a:ext cx="1286365" cy="12863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44914-2CC2-44C1-A7B1-DC30277F418C}">
      <dsp:nvSpPr>
        <dsp:cNvPr id="0" name=""/>
        <dsp:cNvSpPr/>
      </dsp:nvSpPr>
      <dsp:spPr>
        <a:xfrm>
          <a:off x="7063903" y="2257061"/>
          <a:ext cx="2858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Simplified workflows and processes to ensure enjoyable content creation and consumption.</a:t>
          </a:r>
        </a:p>
      </dsp:txBody>
      <dsp:txXfrm>
        <a:off x="7063903" y="2257061"/>
        <a:ext cx="285858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892AF-34EE-44E6-BB6D-1E6ADCAE6C59}">
      <dsp:nvSpPr>
        <dsp:cNvPr id="0" name=""/>
        <dsp:cNvSpPr/>
      </dsp:nvSpPr>
      <dsp:spPr>
        <a:xfrm>
          <a:off x="0" y="583958"/>
          <a:ext cx="10268712" cy="1078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6B994-B793-4350-B796-1980EBDE7974}">
      <dsp:nvSpPr>
        <dsp:cNvPr id="0" name=""/>
        <dsp:cNvSpPr/>
      </dsp:nvSpPr>
      <dsp:spPr>
        <a:xfrm>
          <a:off x="326118" y="826526"/>
          <a:ext cx="592942" cy="592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C499C-A89B-4D65-A9C2-00FEFE8677BA}">
      <dsp:nvSpPr>
        <dsp:cNvPr id="0" name=""/>
        <dsp:cNvSpPr/>
      </dsp:nvSpPr>
      <dsp:spPr>
        <a:xfrm>
          <a:off x="1245179" y="583958"/>
          <a:ext cx="9023532" cy="1078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97" tIns="114097" rIns="114097" bIns="11409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- A brief tour of RetroHub’s main features, showcasing the user journey.</a:t>
          </a:r>
          <a:endParaRPr lang="en-US" sz="2500" kern="1200"/>
        </a:p>
      </dsp:txBody>
      <dsp:txXfrm>
        <a:off x="1245179" y="583958"/>
        <a:ext cx="9023532" cy="1078077"/>
      </dsp:txXfrm>
    </dsp:sp>
    <dsp:sp modelId="{8EB1A211-F0DD-431A-8B7E-EBC867824749}">
      <dsp:nvSpPr>
        <dsp:cNvPr id="0" name=""/>
        <dsp:cNvSpPr/>
      </dsp:nvSpPr>
      <dsp:spPr>
        <a:xfrm>
          <a:off x="0" y="1931555"/>
          <a:ext cx="10268712" cy="1078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78462-D8DA-4830-8A54-96385CB66809}">
      <dsp:nvSpPr>
        <dsp:cNvPr id="0" name=""/>
        <dsp:cNvSpPr/>
      </dsp:nvSpPr>
      <dsp:spPr>
        <a:xfrm>
          <a:off x="326118" y="2174123"/>
          <a:ext cx="592942" cy="592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A5E51-E682-40A2-9716-CFD9D13CDF92}">
      <dsp:nvSpPr>
        <dsp:cNvPr id="0" name=""/>
        <dsp:cNvSpPr/>
      </dsp:nvSpPr>
      <dsp:spPr>
        <a:xfrm>
          <a:off x="1245179" y="1931555"/>
          <a:ext cx="9023532" cy="1078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097" tIns="114097" rIns="114097" bIns="11409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- Highlighting the ease of creating content, joining communities, and engaging with users.</a:t>
          </a:r>
          <a:endParaRPr lang="en-US" sz="2500" kern="1200"/>
        </a:p>
      </dsp:txBody>
      <dsp:txXfrm>
        <a:off x="1245179" y="1931555"/>
        <a:ext cx="9023532" cy="10780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35FE1-9AF8-4AD4-9164-5F3C1C32B432}">
      <dsp:nvSpPr>
        <dsp:cNvPr id="0" name=""/>
        <dsp:cNvSpPr/>
      </dsp:nvSpPr>
      <dsp:spPr>
        <a:xfrm>
          <a:off x="1132331" y="616530"/>
          <a:ext cx="1286365" cy="1286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CAFD8-774C-4C5B-A15F-8EE20400A2C5}">
      <dsp:nvSpPr>
        <dsp:cNvPr id="0" name=""/>
        <dsp:cNvSpPr/>
      </dsp:nvSpPr>
      <dsp:spPr>
        <a:xfrm>
          <a:off x="346219" y="2257061"/>
          <a:ext cx="2858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Special thanks to our team, supportive mentors, and our class.</a:t>
          </a:r>
        </a:p>
      </dsp:txBody>
      <dsp:txXfrm>
        <a:off x="346219" y="2257061"/>
        <a:ext cx="2858589" cy="720000"/>
      </dsp:txXfrm>
    </dsp:sp>
    <dsp:sp modelId="{6D0FD84D-F4CF-46D8-B440-F2007A56C13F}">
      <dsp:nvSpPr>
        <dsp:cNvPr id="0" name=""/>
        <dsp:cNvSpPr/>
      </dsp:nvSpPr>
      <dsp:spPr>
        <a:xfrm>
          <a:off x="4491173" y="616530"/>
          <a:ext cx="1286365" cy="12863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50B09-138E-4442-91BD-921F49DC7F62}">
      <dsp:nvSpPr>
        <dsp:cNvPr id="0" name=""/>
        <dsp:cNvSpPr/>
      </dsp:nvSpPr>
      <dsp:spPr>
        <a:xfrm>
          <a:off x="3705061" y="2257061"/>
          <a:ext cx="2858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Gratitude to all who provided feedback, helping us improve RetroHub.</a:t>
          </a:r>
        </a:p>
      </dsp:txBody>
      <dsp:txXfrm>
        <a:off x="3705061" y="2257061"/>
        <a:ext cx="2858589" cy="720000"/>
      </dsp:txXfrm>
    </dsp:sp>
    <dsp:sp modelId="{42F71C9D-3BCC-4C35-8661-E3D0FE4F19D2}">
      <dsp:nvSpPr>
        <dsp:cNvPr id="0" name=""/>
        <dsp:cNvSpPr/>
      </dsp:nvSpPr>
      <dsp:spPr>
        <a:xfrm>
          <a:off x="7850015" y="616530"/>
          <a:ext cx="1286365" cy="12863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A8346-0D28-42D6-9F44-4CD22DB71542}">
      <dsp:nvSpPr>
        <dsp:cNvPr id="0" name=""/>
        <dsp:cNvSpPr/>
      </dsp:nvSpPr>
      <dsp:spPr>
        <a:xfrm>
          <a:off x="7063903" y="2257061"/>
          <a:ext cx="2858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Recognition of contributions from the open-source community.</a:t>
          </a:r>
        </a:p>
      </dsp:txBody>
      <dsp:txXfrm>
        <a:off x="7063903" y="2257061"/>
        <a:ext cx="28585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82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1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1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2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231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1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681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0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12/12/2023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8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6F11741F-94B4-7ADF-F0F6-BC14E0B340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98331E-6CDC-406E-B820-9B97E9B9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3326"/>
            <a:ext cx="12191999" cy="56274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B061-3EFF-6C36-1BDE-E34A57FFA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66" y="0"/>
            <a:ext cx="10267950" cy="2684004"/>
          </a:xfrm>
        </p:spPr>
        <p:txBody>
          <a:bodyPr anchor="b">
            <a:normAutofit/>
          </a:bodyPr>
          <a:lstStyle/>
          <a:p>
            <a:r>
              <a:rPr lang="en-US" sz="7500" dirty="0" err="1">
                <a:solidFill>
                  <a:srgbClr val="FFFFFF"/>
                </a:solidFill>
              </a:rPr>
              <a:t>RetroHub</a:t>
            </a:r>
            <a:r>
              <a:rPr lang="en-US" sz="7500" dirty="0">
                <a:solidFill>
                  <a:srgbClr val="FFFFFF"/>
                </a:solidFill>
              </a:rPr>
              <a:t>: A Modern Gaming Blog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4CDB8-D0AC-A22E-639E-6ACED23FB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024" y="3067545"/>
            <a:ext cx="10267950" cy="1271452"/>
          </a:xfrm>
        </p:spPr>
        <p:txBody>
          <a:bodyPr anchor="t">
            <a:normAutofit fontScale="25000" lnSpcReduction="20000"/>
          </a:bodyPr>
          <a:lstStyle/>
          <a:p>
            <a:r>
              <a:rPr lang="en-US" sz="11200" dirty="0"/>
              <a:t>Connecting Gamers Through Community and Content</a:t>
            </a:r>
          </a:p>
          <a:p>
            <a:endParaRPr lang="en-US" sz="11200" dirty="0"/>
          </a:p>
          <a:p>
            <a:endParaRPr lang="en-US" sz="11200" dirty="0"/>
          </a:p>
          <a:p>
            <a:endParaRPr lang="en-US" sz="11200" dirty="0"/>
          </a:p>
          <a:p>
            <a:endParaRPr lang="en-US" sz="11200" dirty="0"/>
          </a:p>
          <a:p>
            <a:endParaRPr lang="en-US" sz="11200" dirty="0"/>
          </a:p>
          <a:p>
            <a:r>
              <a:rPr lang="en-US" sz="6400" dirty="0"/>
              <a:t>Date: December 12,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1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4997ED33-544E-0AC8-53C4-F2EE6FCC5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" b="21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16E978-1809-4EE5-9DFC-90ECA301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8A256-A6EC-F3FB-00CB-74B31553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681454"/>
            <a:ext cx="10268712" cy="1550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935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F77A-DC7F-F81C-75FA-6604C058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Acknowledgements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FF1AAC-18B0-1AA0-D301-A2862535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0120" y="2587752"/>
          <a:ext cx="10268712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82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A8E0B-D340-6CC2-AFC3-912C3B34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 descr="Neon Coloured Gadgets">
            <a:extLst>
              <a:ext uri="{FF2B5EF4-FFF2-40B4-BE49-F238E27FC236}">
                <a16:creationId xmlns:a16="http://schemas.microsoft.com/office/drawing/2014/main" id="{33958329-7BF2-F54E-9937-9E5F08AE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9" r="39965" b="1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75C7-8539-C980-B0E0-7605AC714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0" y="2587625"/>
            <a:ext cx="5927577" cy="3594100"/>
          </a:xfrm>
        </p:spPr>
        <p:txBody>
          <a:bodyPr anchor="t">
            <a:normAutofit/>
          </a:bodyPr>
          <a:lstStyle/>
          <a:p>
            <a:r>
              <a:rPr lang="en-US" dirty="0"/>
              <a:t>- Thank you for exploring </a:t>
            </a:r>
            <a:r>
              <a:rPr lang="en-US" dirty="0" err="1"/>
              <a:t>RetroHub</a:t>
            </a:r>
            <a:r>
              <a:rPr lang="en-US" dirty="0"/>
              <a:t> with us.</a:t>
            </a:r>
          </a:p>
          <a:p>
            <a:r>
              <a:rPr lang="en-US" dirty="0"/>
              <a:t>- Join the revolution in gaming community platforms.</a:t>
            </a:r>
          </a:p>
        </p:txBody>
      </p:sp>
    </p:spTree>
    <p:extLst>
      <p:ext uri="{BB962C8B-B14F-4D97-AF65-F5344CB8AC3E}">
        <p14:creationId xmlns:p14="http://schemas.microsoft.com/office/powerpoint/2010/main" val="329447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8B53E-CDFA-43EE-5D4C-1D9AB18F1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360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4E8187-2C3A-A119-C42F-3743029DEE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032739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28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C29F0-37F8-5188-0693-D4EC44FE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Söhne Mono"/>
              </a:rPr>
              <a:t>Meet Team </a:t>
            </a:r>
            <a:r>
              <a:rPr lang="en-US" b="0" i="0" err="1">
                <a:effectLst/>
                <a:latin typeface="Söhne Mono"/>
              </a:rPr>
              <a:t>RetroHub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755D3-D2BC-F07F-F82A-8EE4AF250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787219" cy="3264408"/>
          </a:xfrm>
        </p:spPr>
        <p:txBody>
          <a:bodyPr anchor="t">
            <a:normAutofit/>
          </a:bodyPr>
          <a:lstStyle/>
          <a:p>
            <a:pPr marL="0" indent="0" rtl="0" eaLnBrk="1" latinLnBrk="0" hangingPunct="1">
              <a:lnSpc>
                <a:spcPct val="910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sz="2000" kern="1200" spc="50" baseline="0" dirty="0">
                <a:solidFill>
                  <a:schemeClr val="bg1"/>
                </a:solidFill>
                <a:effectLst/>
                <a:latin typeface="Franklin Gothic Medium" panose="020B0603020102020204" pitchFamily="34" charset="0"/>
                <a:ea typeface="+mn-ea"/>
                <a:cs typeface="+mn-cs"/>
              </a:rPr>
              <a:t>Section 01 Team 04</a:t>
            </a:r>
            <a:endParaRPr lang="en-US" sz="2000" kern="1200" spc="50" baseline="0" dirty="0">
              <a:solidFill>
                <a:schemeClr val="bg1"/>
              </a:solidFill>
              <a:cs typeface="+mn-cs"/>
            </a:endParaRPr>
          </a:p>
          <a:p>
            <a:pPr marL="0" indent="0" rtl="0" eaLnBrk="1" latinLnBrk="0" hangingPunct="1">
              <a:lnSpc>
                <a:spcPct val="91000"/>
              </a:lnSpc>
              <a:spcBef>
                <a:spcPts val="700"/>
              </a:spcBef>
              <a:spcAft>
                <a:spcPts val="700"/>
              </a:spcAft>
            </a:pP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Ysidro Alfaro De Leon - Team Lead</a:t>
            </a:r>
          </a:p>
          <a:p>
            <a:pPr marL="285750" marR="0" indent="-28575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Jhon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Raimund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Aclan - Front End Lead</a:t>
            </a:r>
          </a:p>
          <a:p>
            <a:pPr marL="285750" marR="0" indent="-28575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Jason Chan - Back End Lead</a:t>
            </a:r>
          </a:p>
          <a:p>
            <a:pPr marL="285750" marR="0" indent="-28575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Deep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Dhorajiya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 Scrum Master</a:t>
            </a:r>
          </a:p>
          <a:p>
            <a:pPr marL="285750" marR="0" indent="-28575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Om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Dankhara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Master</a:t>
            </a:r>
          </a:p>
          <a:p>
            <a:pPr>
              <a:lnSpc>
                <a:spcPct val="91000"/>
              </a:lnSpc>
            </a:pPr>
            <a:r>
              <a:rPr lang="en-US" sz="2000" dirty="0">
                <a:solidFill>
                  <a:schemeClr val="bg1"/>
                </a:solidFill>
              </a:rPr>
              <a:t>Team of gaming enthusiasts 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5E3EB318-BB9A-21C2-EB7B-D8489BE2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822" y="1031490"/>
            <a:ext cx="4795019" cy="47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8DCF0-6B66-5CF2-7A44-F657FD81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100"/>
              <a:t>Application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5F9221-2191-A47E-99A2-89CDCD8A7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890532"/>
              </p:ext>
            </p:extLst>
          </p:nvPr>
        </p:nvGraphicFramePr>
        <p:xfrm>
          <a:off x="5300812" y="643466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181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7DC6-7183-70AB-26DB-142F8E5B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Experience (UX)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27313CC-B228-DEA9-5495-A9DFC7356B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0120" y="2587752"/>
          <a:ext cx="10268712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952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7338E-399B-AD72-72CF-6CF89532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Team Building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lourful strings being woven togehter">
            <a:extLst>
              <a:ext uri="{FF2B5EF4-FFF2-40B4-BE49-F238E27FC236}">
                <a16:creationId xmlns:a16="http://schemas.microsoft.com/office/drawing/2014/main" id="{B4BA5ED4-90E0-EFBC-357B-1F4DD65D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3" r="3386" b="-1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481B-FBCD-A025-D8FD-E50D7DB1E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426" y="2587625"/>
            <a:ext cx="6223961" cy="3317875"/>
          </a:xfrm>
        </p:spPr>
        <p:txBody>
          <a:bodyPr anchor="ctr">
            <a:normAutofit/>
          </a:bodyPr>
          <a:lstStyle/>
          <a:p>
            <a:r>
              <a:rPr lang="en-US" dirty="0"/>
              <a:t>- Weekly group meetings in person and on Discord.</a:t>
            </a:r>
          </a:p>
          <a:p>
            <a:r>
              <a:rPr lang="en-US" dirty="0"/>
              <a:t>- Emphasis on open communication and mutual support to drive project success.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3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8FB36D-73B3-45EF-8CD4-221CCC8BE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7835D7-DF12-420F-843A-1C5083D2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BA6AA-97C0-DA7F-E63E-D4526B23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Task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51A14-3B8B-48CF-F3BA-A76DE21A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784143"/>
            <a:ext cx="5782586" cy="3433031"/>
          </a:xfrm>
        </p:spPr>
        <p:txBody>
          <a:bodyPr anchor="t">
            <a:normAutofit/>
          </a:bodyPr>
          <a:lstStyle/>
          <a:p>
            <a:r>
              <a:rPr lang="en-US" dirty="0"/>
              <a:t>- Weekly check-ins regarding the progress on milestones. </a:t>
            </a:r>
          </a:p>
          <a:p>
            <a:r>
              <a:rPr lang="en-US" dirty="0"/>
              <a:t>- Check-ins with the professor on guidance and advice to handle certain tasks and challenges.</a:t>
            </a:r>
          </a:p>
          <a:p>
            <a:endParaRPr lang="en-US" dirty="0"/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D385511E-9E19-FA68-7890-B60B4A0DE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7175" y="2852382"/>
            <a:ext cx="3364792" cy="33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6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3011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D249F-73F5-8AD9-598A-ADBC2BA4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029200"/>
            <a:ext cx="10268712" cy="1327554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A55E07-E9BD-43D5-4293-879D2A6DC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670241"/>
            <a:ext cx="5938520" cy="3593592"/>
          </a:xfrm>
        </p:spPr>
        <p:txBody>
          <a:bodyPr anchor="ctr">
            <a:normAutofit/>
          </a:bodyPr>
          <a:lstStyle/>
          <a:p>
            <a:r>
              <a:rPr lang="en-US"/>
              <a:t>- Integrating features in the application initially planned</a:t>
            </a:r>
          </a:p>
          <a:p>
            <a:r>
              <a:rPr lang="en-US"/>
              <a:t>- Team meeting and distributing workload, establishing a Notion-type workflow.</a:t>
            </a:r>
          </a:p>
        </p:txBody>
      </p:sp>
      <p:pic>
        <p:nvPicPr>
          <p:cNvPr id="16" name="Picture 15" descr="White puzzle with one red piece">
            <a:extLst>
              <a:ext uri="{FF2B5EF4-FFF2-40B4-BE49-F238E27FC236}">
                <a16:creationId xmlns:a16="http://schemas.microsoft.com/office/drawing/2014/main" id="{DA5F3814-08C2-DF98-02B1-B9F1A55EF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6" r="20904" b="2"/>
          <a:stretch/>
        </p:blipFill>
        <p:spPr>
          <a:xfrm>
            <a:off x="7545155" y="-24338"/>
            <a:ext cx="4645319" cy="46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89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D33C-22EC-3D78-BDA4-756CD0AB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ED8B4B-D556-F8FA-8B69-8E01F8F98E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0120" y="2587752"/>
          <a:ext cx="10268712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353365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368</Words>
  <Application>Microsoft Office PowerPoint</Application>
  <PresentationFormat>Widescreen</PresentationFormat>
  <Paragraphs>50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Franklin Gothic Demi Cond</vt:lpstr>
      <vt:lpstr>Franklin Gothic Medium</vt:lpstr>
      <vt:lpstr>Söhne</vt:lpstr>
      <vt:lpstr>Söhne Mono</vt:lpstr>
      <vt:lpstr>Wingdings</vt:lpstr>
      <vt:lpstr>JuxtaposeVTI</vt:lpstr>
      <vt:lpstr>RetroHub: A Modern Gaming Blog Platform</vt:lpstr>
      <vt:lpstr>Introduction</vt:lpstr>
      <vt:lpstr>Meet Team RetroHub</vt:lpstr>
      <vt:lpstr>Application Features</vt:lpstr>
      <vt:lpstr>User Experience (UX)</vt:lpstr>
      <vt:lpstr>Team Building</vt:lpstr>
      <vt:lpstr>Task Management</vt:lpstr>
      <vt:lpstr>Challenges</vt:lpstr>
      <vt:lpstr>Demo</vt:lpstr>
      <vt:lpstr>Q&amp;A</vt:lpstr>
      <vt:lpstr>Acknowledgements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RetroHub: A Modern Gaming Blog Platform</dc:title>
  <dc:creator>ysidro alfaro</dc:creator>
  <cp:lastModifiedBy>ysidro alfaro</cp:lastModifiedBy>
  <cp:revision>1</cp:revision>
  <dcterms:created xsi:type="dcterms:W3CDTF">2023-12-12T20:37:20Z</dcterms:created>
  <dcterms:modified xsi:type="dcterms:W3CDTF">2023-12-12T22:38:33Z</dcterms:modified>
</cp:coreProperties>
</file>